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6"/>
  </p:notesMasterIdLst>
  <p:handoutMasterIdLst>
    <p:handoutMasterId r:id="rId7"/>
  </p:handoutMasterIdLst>
  <p:sldIdLst>
    <p:sldId id="268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A2C695-1A17-4970-A77A-81FE01689423}" type="datetime1">
              <a:rPr lang="zh-TW" altLang="en-US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2019/10/2</a:t>
            </a:fld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63FFE7F-C917-439A-8026-3D301EB5CC28}" type="slidenum">
              <a:rPr lang="en-US" altLang="zh-TW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‹#›</a:t>
            </a:fld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279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fld id="{6E654350-1F58-4B3B-999D-3EC1F99F873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</a:lstStyle>
          <a:p>
            <a:fld id="{4EC0B30D-C07A-425B-A90C-BA7BEB191079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31904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新細明體" panose="02020500000000000000" pitchFamily="18" charset="-12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0B30D-C07A-425B-A90C-BA7BEB191079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494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7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52564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839797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120033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934497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700790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46373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51942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652739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87075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7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354340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306837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3ACBA3E-5CC6-4867-9291-31951BAD3F82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94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586D764-567C-48E8-AB73-0D11256E3DFF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545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493972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2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1AE55EE-C4EC-49B1-B854-CB98A2B2C21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71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3887" y="548640"/>
            <a:ext cx="6517482" cy="1045029"/>
          </a:xfrm>
        </p:spPr>
        <p:txBody>
          <a:bodyPr rtlCol="0">
            <a:noAutofit/>
          </a:bodyPr>
          <a:lstStyle/>
          <a:p>
            <a:r>
              <a:rPr lang="zh-TW" altLang="en-US" sz="54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zh-TW" altLang="en-US" sz="5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zh-TW" altLang="en-US" sz="5400" b="1" cap="none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資訊安全</a:t>
            </a:r>
            <a:r>
              <a:rPr lang="zh-TW" altLang="en-US" sz="5400" dirty="0" smtClean="0">
                <a:solidFill>
                  <a:schemeClr val="accent6">
                    <a:lumMod val="75000"/>
                  </a:schemeClr>
                </a:solidFill>
              </a:rPr>
              <a:t>防身術</a:t>
            </a:r>
            <a:endParaRPr lang="zh-TW" altLang="en-US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13259" y="1567543"/>
            <a:ext cx="6517482" cy="809897"/>
          </a:xfrm>
        </p:spPr>
        <p:txBody>
          <a:bodyPr rtlCol="0">
            <a:noAutofit/>
          </a:bodyPr>
          <a:lstStyle/>
          <a:p>
            <a:r>
              <a:rPr lang="zh-TW" altLang="en-US" sz="36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保護</a:t>
            </a:r>
            <a:r>
              <a:rPr lang="zh-TW" altLang="en-US" sz="36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937" y="2377440"/>
            <a:ext cx="4859383" cy="344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1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Online Marketing PNG Transparent Images | PNG All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32" y="2366963"/>
            <a:ext cx="3544386" cy="342423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2060"/>
                </a:solidFill>
              </a:rPr>
              <a:t>個人資料要保密</a:t>
            </a:r>
          </a:p>
          <a:p>
            <a:r>
              <a:rPr lang="zh-TW" altLang="en-US" sz="3200" dirty="0" smtClean="0">
                <a:solidFill>
                  <a:srgbClr val="002060"/>
                </a:solidFill>
              </a:rPr>
              <a:t>電腦不用要登出</a:t>
            </a:r>
          </a:p>
          <a:p>
            <a:r>
              <a:rPr lang="zh-TW" altLang="en-US" sz="3200" dirty="0" smtClean="0">
                <a:solidFill>
                  <a:srgbClr val="002060"/>
                </a:solidFill>
              </a:rPr>
              <a:t>防毒軟體要更新</a:t>
            </a:r>
          </a:p>
          <a:p>
            <a:r>
              <a:rPr lang="zh-TW" altLang="en-US" sz="3200" dirty="0" smtClean="0">
                <a:solidFill>
                  <a:srgbClr val="002060"/>
                </a:solidFill>
              </a:rPr>
              <a:t>智慧財產要尊重</a:t>
            </a:r>
            <a:endParaRPr lang="zh-TW" alt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99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資訊安全防身術</a:t>
            </a:r>
          </a:p>
        </p:txBody>
      </p:sp>
      <p:pic>
        <p:nvPicPr>
          <p:cNvPr id="5" name="內容版面配置區 4" descr="Online Marketing PNG Transparent Images | PNG All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32" y="2366963"/>
            <a:ext cx="3544386" cy="342423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>
          <a:xfrm>
            <a:off x="4572001" y="2615287"/>
            <a:ext cx="3829050" cy="3424107"/>
          </a:xfrm>
        </p:spPr>
        <p:txBody>
          <a:bodyPr/>
          <a:lstStyle/>
          <a:p>
            <a:r>
              <a:rPr lang="zh-TW" alt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電子郵件</a:t>
            </a:r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要過濾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網路沉迷傷身心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不當網站不瀏覽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6525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713893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35632" y="1747385"/>
            <a:ext cx="8272738" cy="465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72241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佈景主題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47</TotalTime>
  <Words>43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文鼎甜妞體P</vt:lpstr>
      <vt:lpstr>新細明體</vt:lpstr>
      <vt:lpstr>Arial</vt:lpstr>
      <vt:lpstr>小水滴</vt:lpstr>
      <vt:lpstr> 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2019-09-18T02:11:51Z</dcterms:created>
  <dcterms:modified xsi:type="dcterms:W3CDTF">2019-10-02T02:06:28Z</dcterms:modified>
</cp:coreProperties>
</file>