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6"/>
  </p:notesMasterIdLst>
  <p:handoutMasterIdLst>
    <p:handoutMasterId r:id="rId7"/>
  </p:handoutMasterIdLst>
  <p:sldIdLst>
    <p:sldId id="268" r:id="rId2"/>
    <p:sldId id="269" r:id="rId3"/>
    <p:sldId id="270" r:id="rId4"/>
    <p:sldId id="271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333" autoAdjust="0"/>
  </p:normalViewPr>
  <p:slideViewPr>
    <p:cSldViewPr snapToGrid="0" showGuides="1">
      <p:cViewPr varScale="1">
        <p:scale>
          <a:sx n="69" d="100"/>
          <a:sy n="69" d="100"/>
        </p:scale>
        <p:origin x="1440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7" d="100"/>
          <a:sy n="87" d="100"/>
        </p:scale>
        <p:origin x="384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54A2C695-1A17-4970-A77A-81FE01689423}" type="datetime1">
              <a:rPr lang="zh-TW" altLang="en-US" smtClean="0">
                <a:latin typeface="新細明體" panose="02020500000000000000" pitchFamily="18" charset="-120"/>
                <a:ea typeface="新細明體" panose="02020500000000000000" pitchFamily="18" charset="-120"/>
              </a:rPr>
              <a:t>2019/10/2</a:t>
            </a:fld>
            <a:endParaRPr lang="zh-TW" altLang="en-US" dirty="0"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63FFE7F-C917-439A-8026-3D301EB5CC28}" type="slidenum">
              <a:rPr lang="en-US" altLang="zh-TW" smtClean="0">
                <a:latin typeface="新細明體" panose="02020500000000000000" pitchFamily="18" charset="-120"/>
                <a:ea typeface="新細明體" panose="02020500000000000000" pitchFamily="18" charset="-120"/>
              </a:rPr>
              <a:t>‹#›</a:t>
            </a:fld>
            <a:endParaRPr lang="zh-TW" altLang="en-US" dirty="0"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527998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新細明體" panose="02020500000000000000" pitchFamily="18" charset="-120"/>
                <a:ea typeface="新細明體" panose="02020500000000000000" pitchFamily="18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新細明體" panose="02020500000000000000" pitchFamily="18" charset="-120"/>
                <a:ea typeface="新細明體" panose="02020500000000000000" pitchFamily="18" charset="-120"/>
              </a:defRPr>
            </a:lvl1pPr>
          </a:lstStyle>
          <a:p>
            <a:fld id="{6E654350-1F58-4B3B-999D-3EC1F99F873F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 smtClean="0"/>
              <a:t>按一下以編輯母片文字樣式</a:t>
            </a:r>
          </a:p>
          <a:p>
            <a:pPr lvl="1" rtl="0"/>
            <a:r>
              <a:rPr lang="zh-TW" altLang="en-US" dirty="0" smtClean="0"/>
              <a:t>第二層</a:t>
            </a:r>
          </a:p>
          <a:p>
            <a:pPr lvl="2" rtl="0"/>
            <a:r>
              <a:rPr lang="zh-TW" altLang="en-US" dirty="0" smtClean="0"/>
              <a:t>第三層</a:t>
            </a:r>
          </a:p>
          <a:p>
            <a:pPr lvl="3" rtl="0"/>
            <a:r>
              <a:rPr lang="zh-TW" altLang="en-US" dirty="0" smtClean="0"/>
              <a:t>第四層</a:t>
            </a:r>
          </a:p>
          <a:p>
            <a:pPr lvl="4" rtl="0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新細明體" panose="02020500000000000000" pitchFamily="18" charset="-120"/>
                <a:ea typeface="新細明體" panose="02020500000000000000" pitchFamily="18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新細明體" panose="02020500000000000000" pitchFamily="18" charset="-120"/>
                <a:ea typeface="新細明體" panose="02020500000000000000" pitchFamily="18" charset="-120"/>
              </a:defRPr>
            </a:lvl1pPr>
          </a:lstStyle>
          <a:p>
            <a:fld id="{4EC0B30D-C07A-425B-A90C-BA7BEB191079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2319040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新細明體" panose="02020500000000000000" pitchFamily="18" charset="-120"/>
        <a:ea typeface="新細明體" panose="02020500000000000000" pitchFamily="18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新細明體" panose="02020500000000000000" pitchFamily="18" charset="-120"/>
        <a:ea typeface="新細明體" panose="02020500000000000000" pitchFamily="18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新細明體" panose="02020500000000000000" pitchFamily="18" charset="-120"/>
        <a:ea typeface="新細明體" panose="02020500000000000000" pitchFamily="18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新細明體" panose="02020500000000000000" pitchFamily="18" charset="-120"/>
        <a:ea typeface="新細明體" panose="02020500000000000000" pitchFamily="18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新細明體" panose="02020500000000000000" pitchFamily="18" charset="-12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C0B30D-C07A-425B-A90C-BA7BEB191079}" type="slidenum">
              <a:rPr lang="en-US" altLang="zh-TW" smtClean="0"/>
              <a:pPr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549419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smtClean="0"/>
              <a:t>10/2/2019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8596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55EE-C4EC-49B1-B854-CB98A2B2C215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60267314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55EE-C4EC-49B1-B854-CB98A2B2C215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4846184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55EE-C4EC-49B1-B854-CB98A2B2C215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95165055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55EE-C4EC-49B1-B854-CB98A2B2C215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39651620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55EE-C4EC-49B1-B854-CB98A2B2C215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7373254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55EE-C4EC-49B1-B854-CB98A2B2C215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81967177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55EE-C4EC-49B1-B854-CB98A2B2C215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15876692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55EE-C4EC-49B1-B854-CB98A2B2C215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69644357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55EE-C4EC-49B1-B854-CB98A2B2C215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15214552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smtClean="0"/>
              <a:t>10/2/2019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8019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55EE-C4EC-49B1-B854-CB98A2B2C215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14628334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55EE-C4EC-49B1-B854-CB98A2B2C215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40981503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3ACBA3E-5CC6-4867-9291-31951BAD3F82}" type="datetime1">
              <a:rPr lang="zh-TW" altLang="en-US" smtClean="0"/>
              <a:t>2019/10/2</a:t>
            </a:fld>
            <a:endParaRPr lang="zh-TW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zh-TW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42659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586D764-567C-48E8-AB73-0D11256E3DFF}" type="datetime1">
              <a:rPr lang="zh-TW" altLang="en-US" smtClean="0"/>
              <a:t>2019/10/2</a:t>
            </a:fld>
            <a:endParaRPr lang="zh-TW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zh-TW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60205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55EE-C4EC-49B1-B854-CB98A2B2C215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1054116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smtClean="0"/>
              <a:t>10/2/2019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9498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1AE55EE-C4EC-49B1-B854-CB98A2B2C215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31375A4-56A4-47D6-9801-1991572033F7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55518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30826" y="302740"/>
            <a:ext cx="6515100" cy="1464906"/>
          </a:xfrm>
        </p:spPr>
        <p:txBody>
          <a:bodyPr rtlCol="0">
            <a:normAutofit fontScale="90000"/>
          </a:bodyPr>
          <a:lstStyle/>
          <a:p>
            <a:r>
              <a:rPr lang="en-US" altLang="zh-TW" dirty="0"/>
              <a:t/>
            </a:r>
            <a:br>
              <a:rPr lang="en-US" altLang="zh-TW" dirty="0"/>
            </a:br>
            <a:r>
              <a:rPr lang="zh-TW" altLang="en-US" sz="5300" b="1" cap="none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資訊安全防身術</a:t>
            </a:r>
            <a:r>
              <a:rPr lang="zh-TW" altLang="en-US" sz="5300" dirty="0"/>
              <a:t/>
            </a:r>
            <a:br>
              <a:rPr lang="zh-TW" altLang="en-US" sz="5300" dirty="0"/>
            </a:br>
            <a:endParaRPr lang="zh-TW" altLang="en-US" sz="53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559376" y="1307734"/>
            <a:ext cx="6858000" cy="618523"/>
          </a:xfrm>
        </p:spPr>
        <p:txBody>
          <a:bodyPr rtlCol="0">
            <a:normAutofit fontScale="92500" lnSpcReduction="20000"/>
          </a:bodyPr>
          <a:lstStyle/>
          <a:p>
            <a:r>
              <a:rPr lang="zh-TW" altLang="en-US" sz="3600" b="1" cap="none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保護自己 尊重別人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2940" y="2281924"/>
            <a:ext cx="6054436" cy="4288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0110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-1468582" y="660082"/>
            <a:ext cx="11257288" cy="1596177"/>
          </a:xfrm>
        </p:spPr>
        <p:txBody>
          <a:bodyPr>
            <a:normAutofit/>
          </a:bodyPr>
          <a:lstStyle/>
          <a:p>
            <a:r>
              <a:rPr lang="zh-TW" altLang="en-US" sz="6000" dirty="0">
                <a:solidFill>
                  <a:srgbClr val="0070C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資訊安全防身術</a:t>
            </a:r>
            <a:endParaRPr lang="zh-TW" altLang="en-US" sz="6000" dirty="0">
              <a:solidFill>
                <a:srgbClr val="0070C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5" name="內容版面配置區 4" descr="Online Banking PNG Transparent Images | PNG All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630" y="2006875"/>
            <a:ext cx="3829520" cy="3424107"/>
          </a:xfrm>
        </p:spPr>
      </p:pic>
      <p:sp>
        <p:nvSpPr>
          <p:cNvPr id="4" name="內容版面配置區 3"/>
          <p:cNvSpPr>
            <a:spLocks noGrp="1"/>
          </p:cNvSpPr>
          <p:nvPr>
            <p:ph sz="quarter" idx="14"/>
          </p:nvPr>
        </p:nvSpPr>
        <p:spPr>
          <a:xfrm>
            <a:off x="5141768" y="2616476"/>
            <a:ext cx="3406487" cy="3285562"/>
          </a:xfrm>
        </p:spPr>
        <p:txBody>
          <a:bodyPr>
            <a:normAutofit fontScale="47500" lnSpcReduction="20000"/>
          </a:bodyPr>
          <a:lstStyle/>
          <a:p>
            <a:r>
              <a:rPr lang="zh-TW" altLang="en-US" sz="6500" dirty="0"/>
              <a:t>個人資料要保密</a:t>
            </a:r>
          </a:p>
          <a:p>
            <a:r>
              <a:rPr lang="zh-TW" altLang="en-US" sz="6500" dirty="0"/>
              <a:t>電腦不用要登出</a:t>
            </a:r>
          </a:p>
          <a:p>
            <a:r>
              <a:rPr lang="zh-TW" altLang="en-US" sz="6500" dirty="0"/>
              <a:t>防毒軟體要更新</a:t>
            </a:r>
          </a:p>
          <a:p>
            <a:r>
              <a:rPr lang="zh-TW" altLang="en-US" sz="6500" dirty="0"/>
              <a:t>智慧財產要尊重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93093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-1468582" y="618518"/>
            <a:ext cx="11257288" cy="1596177"/>
          </a:xfrm>
        </p:spPr>
        <p:txBody>
          <a:bodyPr>
            <a:normAutofit/>
          </a:bodyPr>
          <a:lstStyle/>
          <a:p>
            <a:r>
              <a:rPr lang="zh-TW" altLang="en-US" sz="5400" dirty="0">
                <a:solidFill>
                  <a:srgbClr val="00B05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資訊安全防身術</a:t>
            </a:r>
          </a:p>
        </p:txBody>
      </p:sp>
      <p:pic>
        <p:nvPicPr>
          <p:cNvPr id="5" name="內容版面配置區 4" descr="Online Banking PNG Transparent Images | PNG All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048" y="2006875"/>
            <a:ext cx="3829520" cy="3424107"/>
          </a:xfrm>
        </p:spPr>
      </p:pic>
      <p:sp>
        <p:nvSpPr>
          <p:cNvPr id="4" name="內容版面配置區 3"/>
          <p:cNvSpPr>
            <a:spLocks noGrp="1"/>
          </p:cNvSpPr>
          <p:nvPr>
            <p:ph sz="quarter" idx="14"/>
          </p:nvPr>
        </p:nvSpPr>
        <p:spPr>
          <a:xfrm>
            <a:off x="4684568" y="2408659"/>
            <a:ext cx="4002233" cy="3285562"/>
          </a:xfrm>
        </p:spPr>
        <p:txBody>
          <a:bodyPr>
            <a:no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zh-TW" altLang="en-US" sz="3600" b="1" cap="none" dirty="0">
                <a:ln/>
                <a:solidFill>
                  <a:schemeClr val="accent4"/>
                </a:solidFill>
              </a:rPr>
              <a:t>不當網站不瀏覽</a:t>
            </a:r>
          </a:p>
          <a:p>
            <a:r>
              <a:rPr lang="zh-TW" altLang="en-US" sz="3600" b="1" cap="none" dirty="0">
                <a:ln/>
                <a:solidFill>
                  <a:schemeClr val="accent4"/>
                </a:solidFill>
              </a:rPr>
              <a:t>電子郵件要過濾</a:t>
            </a:r>
          </a:p>
          <a:p>
            <a:r>
              <a:rPr lang="zh-TW" altLang="en-US" sz="3600" b="1" cap="none" dirty="0">
                <a:ln/>
                <a:solidFill>
                  <a:schemeClr val="accent4"/>
                </a:solidFill>
              </a:rPr>
              <a:t>可疑訊息需求證</a:t>
            </a:r>
          </a:p>
          <a:p>
            <a:r>
              <a:rPr lang="zh-TW" altLang="en-US" sz="3600" b="1" cap="none" dirty="0">
                <a:ln/>
                <a:solidFill>
                  <a:schemeClr val="accent4"/>
                </a:solidFill>
              </a:rPr>
              <a:t>網路沉迷傷身心</a:t>
            </a:r>
          </a:p>
        </p:txBody>
      </p:sp>
    </p:spTree>
    <p:extLst>
      <p:ext uri="{BB962C8B-B14F-4D97-AF65-F5344CB8AC3E}">
        <p14:creationId xmlns:p14="http://schemas.microsoft.com/office/powerpoint/2010/main" val="221183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cap="non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網路資料保護</a:t>
            </a:r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sz="quarter" idx="13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32304" y="1937604"/>
            <a:ext cx="8279394" cy="4657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4714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Office 佈景主題">
  <a:themeElements>
    <a:clrScheme name="CherryBlossom">
      <a:dk1>
        <a:srgbClr val="595959"/>
      </a:dk1>
      <a:lt1>
        <a:sysClr val="window" lastClr="FFFFFF"/>
      </a:lt1>
      <a:dk2>
        <a:srgbClr val="000000"/>
      </a:dk2>
      <a:lt2>
        <a:srgbClr val="F6F7E4"/>
      </a:lt2>
      <a:accent1>
        <a:srgbClr val="C44475"/>
      </a:accent1>
      <a:accent2>
        <a:srgbClr val="FA906A"/>
      </a:accent2>
      <a:accent3>
        <a:srgbClr val="FCB268"/>
      </a:accent3>
      <a:accent4>
        <a:srgbClr val="DB6B70"/>
      </a:accent4>
      <a:accent5>
        <a:srgbClr val="D680A5"/>
      </a:accent5>
      <a:accent6>
        <a:srgbClr val="BA7362"/>
      </a:accent6>
      <a:hlink>
        <a:srgbClr val="DB6B70"/>
      </a:hlink>
      <a:folHlink>
        <a:srgbClr val="969696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CherryBlossom">
      <a:dk1>
        <a:srgbClr val="595959"/>
      </a:dk1>
      <a:lt1>
        <a:sysClr val="window" lastClr="FFFFFF"/>
      </a:lt1>
      <a:dk2>
        <a:srgbClr val="000000"/>
      </a:dk2>
      <a:lt2>
        <a:srgbClr val="F6F7E4"/>
      </a:lt2>
      <a:accent1>
        <a:srgbClr val="C44475"/>
      </a:accent1>
      <a:accent2>
        <a:srgbClr val="FA906A"/>
      </a:accent2>
      <a:accent3>
        <a:srgbClr val="FCB268"/>
      </a:accent3>
      <a:accent4>
        <a:srgbClr val="DB6B70"/>
      </a:accent4>
      <a:accent5>
        <a:srgbClr val="D680A5"/>
      </a:accent5>
      <a:accent6>
        <a:srgbClr val="BA7362"/>
      </a:accent6>
      <a:hlink>
        <a:srgbClr val="DB6B70"/>
      </a:hlink>
      <a:folHlink>
        <a:srgbClr val="969696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TM04033925[[fn=小水滴]]</Template>
  <TotalTime>53</TotalTime>
  <Words>43</Words>
  <Application>Microsoft Office PowerPoint</Application>
  <PresentationFormat>如螢幕大小 (4:3)</PresentationFormat>
  <Paragraphs>14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Tw Cen MT</vt:lpstr>
      <vt:lpstr>文鼎中特圓</vt:lpstr>
      <vt:lpstr>文鼎甜妞體P</vt:lpstr>
      <vt:lpstr>新細明體</vt:lpstr>
      <vt:lpstr>Arial</vt:lpstr>
      <vt:lpstr>小水滴</vt:lpstr>
      <vt:lpstr> 資訊安全防身術 </vt:lpstr>
      <vt:lpstr>資訊安全防身術</vt:lpstr>
      <vt:lpstr>資訊安全防身術</vt:lpstr>
      <vt:lpstr>網路資料保護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7</cp:revision>
  <dcterms:created xsi:type="dcterms:W3CDTF">2019-09-18T02:13:19Z</dcterms:created>
  <dcterms:modified xsi:type="dcterms:W3CDTF">2019-10-02T02:14:16Z</dcterms:modified>
</cp:coreProperties>
</file>