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>
        <p:scale>
          <a:sx n="70" d="100"/>
          <a:sy n="70" d="100"/>
        </p:scale>
        <p:origin x="1410" y="4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6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6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884" indent="0" algn="ctr">
              <a:buNone/>
              <a:defRPr sz="21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8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71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2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2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8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5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2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261">
              <a:defRPr sz="1200"/>
            </a:lvl6pPr>
            <a:lvl7pPr marL="1577261">
              <a:defRPr sz="1200">
                <a:latin typeface="+mj-ea"/>
                <a:ea typeface="+mj-ea"/>
              </a:defRPr>
            </a:lvl7pPr>
            <a:lvl8pPr marL="1577261">
              <a:defRPr sz="1200"/>
            </a:lvl8pPr>
            <a:lvl9pPr marL="15772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261">
              <a:defRPr sz="1200"/>
            </a:lvl6pPr>
            <a:lvl7pPr marL="1577261">
              <a:defRPr sz="1200">
                <a:latin typeface="+mj-ea"/>
                <a:ea typeface="+mj-ea"/>
              </a:defRPr>
            </a:lvl7pPr>
            <a:lvl8pPr marL="1577261">
              <a:defRPr sz="1200"/>
            </a:lvl8pPr>
            <a:lvl9pPr marL="15772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2" y="533403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5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3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2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9" y="3429006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4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2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766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30" indent="-171442" algn="l" defTabSz="685766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13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496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379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261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144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028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5910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793" indent="-171442" algn="l" defTabSz="685766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971291"/>
            <a:ext cx="4460621" cy="1032168"/>
          </a:xfrm>
        </p:spPr>
        <p:txBody>
          <a:bodyPr rtlCol="0"/>
          <a:lstStyle/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資訊安全防身術</a:t>
            </a:r>
            <a:endParaRPr lang="zh-TW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50853" y="5193339"/>
            <a:ext cx="3256871" cy="934505"/>
          </a:xfrm>
        </p:spPr>
        <p:txBody>
          <a:bodyPr rtlCol="0"/>
          <a:lstStyle/>
          <a:p>
            <a: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2" y="3755059"/>
            <a:ext cx="4364725" cy="30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5493" y="817419"/>
            <a:ext cx="3645163" cy="117763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156802"/>
            <a:ext cx="3486150" cy="330639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56113" y="2473035"/>
            <a:ext cx="3732595" cy="2673927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11100" dirty="0">
                <a:solidFill>
                  <a:schemeClr val="accent1"/>
                </a:solidFill>
              </a:rPr>
              <a:t>個人資料要保密</a:t>
            </a:r>
          </a:p>
          <a:p>
            <a:r>
              <a:rPr lang="zh-TW" altLang="en-US" sz="11100" dirty="0">
                <a:solidFill>
                  <a:schemeClr val="accent1"/>
                </a:solidFill>
              </a:rPr>
              <a:t>電腦不用要登出</a:t>
            </a:r>
          </a:p>
          <a:p>
            <a:r>
              <a:rPr lang="zh-TW" altLang="en-US" sz="11100" dirty="0">
                <a:solidFill>
                  <a:schemeClr val="accent1"/>
                </a:solidFill>
              </a:rPr>
              <a:t>防毒軟體要更新</a:t>
            </a:r>
          </a:p>
          <a:p>
            <a:r>
              <a:rPr lang="zh-TW" altLang="en-US" sz="11100" dirty="0">
                <a:solidFill>
                  <a:schemeClr val="accent1"/>
                </a:solidFill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9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5493" y="817419"/>
            <a:ext cx="3645163" cy="117763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156802"/>
            <a:ext cx="3486150" cy="330639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8075" y="2798617"/>
            <a:ext cx="4292152" cy="3056273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accent1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chemeClr val="accent1"/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chemeClr val="accent1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1"/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3801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2160" y="1037230"/>
            <a:ext cx="2552133" cy="636896"/>
          </a:xfrm>
        </p:spPr>
        <p:txBody>
          <a:bodyPr/>
          <a:lstStyle/>
          <a:p>
            <a:r>
              <a:rPr lang="zh-TW" altLang="en-US" dirty="0">
                <a:latin typeface="文鼎粗標準宋體" panose="020B0602010101010101" pitchFamily="34" charset="-120"/>
                <a:ea typeface="文鼎粗標準宋體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8173" y="2101045"/>
            <a:ext cx="6660108" cy="35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文鼎粗標準宋體</vt:lpstr>
      <vt:lpstr>文鼎疊圓體</vt:lpstr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2019-09-18T02:06:44Z</dcterms:created>
  <dcterms:modified xsi:type="dcterms:W3CDTF">2019-10-02T02:05:27Z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