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37" autoAdjust="0"/>
  </p:normalViewPr>
  <p:slideViewPr>
    <p:cSldViewPr snapToGrid="0">
      <p:cViewPr varScale="1">
        <p:scale>
          <a:sx n="69" d="100"/>
          <a:sy n="69" d="100"/>
        </p:scale>
        <p:origin x="1398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2019年10月2日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2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2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7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69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0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4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1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0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0" y="533401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1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2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7" y="3429002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0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5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4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3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2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60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9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>
                <a:latin typeface="新細明體" panose="02020500000000000000" pitchFamily="18" charset="-120"/>
                <a:sym typeface="新細明體" panose="02020500000000000000" pitchFamily="18" charset="-120"/>
              </a:rPr>
              <a:t/>
            </a:r>
            <a:br>
              <a:rPr lang="zh-TW" altLang="en-US" dirty="0">
                <a:latin typeface="新細明體" panose="02020500000000000000" pitchFamily="18" charset="-120"/>
                <a:sym typeface="新細明體" panose="02020500000000000000" pitchFamily="18" charset="-120"/>
              </a:rPr>
            </a:b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99FF"/>
                </a:solidFill>
                <a:latin typeface="新細明體" panose="02020500000000000000" pitchFamily="18" charset="-120"/>
                <a:sym typeface="新細明體" panose="02020500000000000000" pitchFamily="18" charset="-120"/>
              </a:rPr>
              <a:t>資訊安全防身術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FF99FF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 smtClean="0">
                <a:solidFill>
                  <a:srgbClr val="FF99CC"/>
                </a:solidFill>
                <a:latin typeface="新細明體" panose="02020500000000000000" pitchFamily="18" charset="-120"/>
                <a:sym typeface="新細明體" panose="02020500000000000000" pitchFamily="18" charset="-120"/>
              </a:rPr>
              <a:t>保護</a:t>
            </a:r>
            <a:r>
              <a:rPr lang="zh-TW" altLang="en-US" dirty="0">
                <a:solidFill>
                  <a:srgbClr val="FF99CC"/>
                </a:solidFill>
                <a:latin typeface="新細明體" panose="02020500000000000000" pitchFamily="18" charset="-120"/>
                <a:sym typeface="新細明體" panose="02020500000000000000" pitchFamily="18" charset="-120"/>
              </a:rPr>
              <a:t>自己 尊重別人</a:t>
            </a:r>
            <a:endParaRPr lang="zh-TW" altLang="en-US" dirty="0">
              <a:solidFill>
                <a:srgbClr val="FF99CC"/>
              </a:solidFill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9417" y="4154726"/>
            <a:ext cx="3586595" cy="254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283546" y="665019"/>
            <a:ext cx="7200900" cy="12192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99FF"/>
                </a:solidFill>
              </a:rPr>
              <a:t>資訊</a:t>
            </a:r>
            <a:r>
              <a:rPr lang="zh-TW" altLang="en-US" sz="3200" dirty="0">
                <a:solidFill>
                  <a:srgbClr val="FF99FF"/>
                </a:solidFill>
              </a:rPr>
              <a:t>防身術</a:t>
            </a:r>
            <a:r>
              <a:rPr lang="zh-TW" altLang="en-US" sz="3200" dirty="0" smtClean="0">
                <a:solidFill>
                  <a:srgbClr val="FF99FF"/>
                </a:solidFill>
              </a:rPr>
              <a:t>安全</a:t>
            </a:r>
            <a:r>
              <a:rPr lang="zh-TW" altLang="en-US" sz="3200" dirty="0">
                <a:solidFill>
                  <a:srgbClr val="FF99FF"/>
                </a:solidFill>
              </a:rPr>
              <a:t/>
            </a:r>
            <a:br>
              <a:rPr lang="zh-TW" altLang="en-US" sz="3200" dirty="0">
                <a:solidFill>
                  <a:srgbClr val="FF99FF"/>
                </a:solidFill>
              </a:rPr>
            </a:br>
            <a:endParaRPr lang="zh-TW" altLang="en-US" sz="3200" dirty="0">
              <a:solidFill>
                <a:srgbClr val="FF99FF"/>
              </a:solidFill>
            </a:endParaRPr>
          </a:p>
        </p:txBody>
      </p:sp>
      <p:pic>
        <p:nvPicPr>
          <p:cNvPr id="7" name="內容版面配置區 6" descr="Online Market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08" y="2484633"/>
            <a:ext cx="3486150" cy="2844698"/>
          </a:xfr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5062148" y="2027433"/>
            <a:ext cx="3486150" cy="396240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FF6699"/>
                </a:solidFill>
              </a:rPr>
              <a:t>個人資料要保密</a:t>
            </a:r>
          </a:p>
          <a:p>
            <a:r>
              <a:rPr lang="zh-TW" altLang="en-US" sz="2400" dirty="0">
                <a:solidFill>
                  <a:srgbClr val="FF6699"/>
                </a:solidFill>
              </a:rPr>
              <a:t>電腦不用要登出</a:t>
            </a:r>
          </a:p>
          <a:p>
            <a:r>
              <a:rPr lang="zh-TW" altLang="en-US" sz="2400" dirty="0">
                <a:solidFill>
                  <a:srgbClr val="FF6699"/>
                </a:solidFill>
              </a:rPr>
              <a:t>防毒軟體要更新</a:t>
            </a:r>
          </a:p>
          <a:p>
            <a:r>
              <a:rPr lang="zh-TW" altLang="en-US" sz="2400" dirty="0">
                <a:solidFill>
                  <a:srgbClr val="FF6699"/>
                </a:solidFill>
              </a:rPr>
              <a:t>智慧財產要</a:t>
            </a:r>
            <a:r>
              <a:rPr lang="zh-TW" altLang="en-US" sz="2400" dirty="0" smtClean="0">
                <a:solidFill>
                  <a:srgbClr val="FF6699"/>
                </a:solidFill>
              </a:rPr>
              <a:t>尊重</a:t>
            </a:r>
            <a:endParaRPr lang="zh-TW" altLang="en-US" sz="2400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805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325110" y="526474"/>
            <a:ext cx="7200900" cy="12192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solidFill>
                  <a:srgbClr val="FF99FF"/>
                </a:solidFill>
              </a:rPr>
              <a:t>資訊</a:t>
            </a:r>
            <a:r>
              <a:rPr lang="zh-TW" altLang="en-US" sz="3200" dirty="0">
                <a:solidFill>
                  <a:srgbClr val="FF99FF"/>
                </a:solidFill>
              </a:rPr>
              <a:t>防身術</a:t>
            </a:r>
            <a:r>
              <a:rPr lang="zh-TW" altLang="en-US" sz="3200" dirty="0" smtClean="0">
                <a:solidFill>
                  <a:srgbClr val="FF99FF"/>
                </a:solidFill>
              </a:rPr>
              <a:t>安全</a:t>
            </a:r>
            <a:r>
              <a:rPr lang="zh-TW" altLang="en-US" sz="3200" dirty="0">
                <a:solidFill>
                  <a:srgbClr val="FF99FF"/>
                </a:solidFill>
              </a:rPr>
              <a:t/>
            </a:r>
            <a:br>
              <a:rPr lang="zh-TW" altLang="en-US" sz="3200" dirty="0">
                <a:solidFill>
                  <a:srgbClr val="FF99FF"/>
                </a:solidFill>
              </a:rPr>
            </a:br>
            <a:endParaRPr lang="zh-TW" altLang="en-US" sz="3200" dirty="0">
              <a:solidFill>
                <a:srgbClr val="FF99FF"/>
              </a:solidFill>
            </a:endParaRPr>
          </a:p>
        </p:txBody>
      </p:sp>
      <p:pic>
        <p:nvPicPr>
          <p:cNvPr id="7" name="內容版面配置區 6" descr="Online Marketing PNG Transparent Images | PNG Al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508" y="2484633"/>
            <a:ext cx="3486150" cy="2844698"/>
          </a:xfrm>
        </p:spPr>
      </p:pic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>
          <a:xfrm>
            <a:off x="5098473" y="2059812"/>
            <a:ext cx="3505243" cy="4123985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solidFill>
                  <a:srgbClr val="FF6699"/>
                </a:solidFill>
              </a:rPr>
              <a:t>不當網站不瀏覽</a:t>
            </a:r>
          </a:p>
          <a:p>
            <a:r>
              <a:rPr lang="zh-TW" altLang="en-US" sz="2400" dirty="0">
                <a:solidFill>
                  <a:srgbClr val="FF6699"/>
                </a:solidFill>
              </a:rPr>
              <a:t>電子郵件要過濾</a:t>
            </a:r>
          </a:p>
          <a:p>
            <a:r>
              <a:rPr lang="zh-TW" altLang="en-US" sz="2400" dirty="0">
                <a:solidFill>
                  <a:srgbClr val="FF6699"/>
                </a:solidFill>
              </a:rPr>
              <a:t>可疑訊息需求證</a:t>
            </a:r>
          </a:p>
          <a:p>
            <a:r>
              <a:rPr lang="zh-TW" altLang="en-US" sz="2400" dirty="0">
                <a:solidFill>
                  <a:srgbClr val="FF6699"/>
                </a:solidFill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112547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54578" y="0"/>
            <a:ext cx="7200900" cy="12192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FF99FF"/>
                </a:solidFill>
              </a:rPr>
              <a:t>網路資料保</a:t>
            </a:r>
            <a:r>
              <a:rPr lang="zh-TW" altLang="en-US" sz="2800" dirty="0">
                <a:solidFill>
                  <a:srgbClr val="FF99FF"/>
                </a:solidFill>
              </a:rPr>
              <a:t>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3964" y="1773382"/>
            <a:ext cx="8783781" cy="4940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55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新細明體</vt:lpstr>
      <vt:lpstr>Arial</vt:lpstr>
      <vt:lpstr>貝殼 16x9</vt:lpstr>
      <vt:lpstr> 資訊安全防身術</vt:lpstr>
      <vt:lpstr>資訊防身術安全 </vt:lpstr>
      <vt:lpstr>資訊防身術安全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2019-09-18T02:06:43Z</dcterms:created>
  <dcterms:modified xsi:type="dcterms:W3CDTF">2019-10-02T02:08:32Z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