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r>
              <a:rPr lang="en-US" altLang="zh-TW" dirty="0" smtClean="0">
                <a:sym typeface="Arial" panose="020B0604020202020204" pitchFamily="34" charset="0"/>
              </a:rPr>
              <a:t/>
            </a:r>
            <a:br>
              <a:rPr lang="en-US" altLang="zh-TW" dirty="0" smtClean="0">
                <a:sym typeface="Arial" panose="020B0604020202020204" pitchFamily="34" charset="0"/>
              </a:rPr>
            </a:br>
            <a:r>
              <a:rPr lang="en-US" altLang="zh-TW" dirty="0">
                <a:sym typeface="Arial" panose="020B0604020202020204" pitchFamily="34" charset="0"/>
              </a:rPr>
              <a:t/>
            </a:r>
            <a:br>
              <a:rPr lang="en-US" altLang="zh-TW" dirty="0">
                <a:sym typeface="Arial" panose="020B0604020202020204" pitchFamily="34" charset="0"/>
              </a:rPr>
            </a:br>
            <a:endParaRPr lang="zh-TW" altLang="en-US" dirty="0" smtClean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sym typeface="Arial" panose="020B0604020202020204" pitchFamily="34" charset="0"/>
              </a:rPr>
              <a:t>保護自己 尊重別人</a:t>
            </a:r>
          </a:p>
        </p:txBody>
      </p:sp>
      <p:sp>
        <p:nvSpPr>
          <p:cNvPr id="3" name="矩形 2"/>
          <p:cNvSpPr/>
          <p:nvPr/>
        </p:nvSpPr>
        <p:spPr>
          <a:xfrm>
            <a:off x="1589490" y="1265306"/>
            <a:ext cx="55707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資訊安全防身術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964" y="2221774"/>
            <a:ext cx="5129694" cy="363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6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資訊</a:t>
            </a:r>
            <a:r>
              <a:rPr lang="zh-TW" altLang="en-US" sz="6000" dirty="0">
                <a:solidFill>
                  <a:schemeClr val="accent5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安全</a:t>
            </a:r>
            <a:r>
              <a:rPr lang="zh-TW" altLang="en-US" sz="6000" dirty="0">
                <a:solidFill>
                  <a:schemeClr val="accent2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防身</a:t>
            </a:r>
            <a:r>
              <a:rPr lang="zh-TW" altLang="en-US" sz="6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術</a:t>
            </a:r>
          </a:p>
        </p:txBody>
      </p:sp>
      <p:pic>
        <p:nvPicPr>
          <p:cNvPr id="8" name="內容版面配置區 7" descr="Alternatives to Emotional Spendi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01046" y="2424467"/>
            <a:ext cx="3429000" cy="412394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5"/>
                </a:solidFill>
              </a:rPr>
              <a:t>個人資料要保密</a:t>
            </a:r>
          </a:p>
          <a:p>
            <a:r>
              <a:rPr lang="zh-TW" altLang="en-US" sz="2800" dirty="0">
                <a:solidFill>
                  <a:schemeClr val="accent5"/>
                </a:solidFill>
              </a:rPr>
              <a:t>電腦不用要登出</a:t>
            </a:r>
          </a:p>
          <a:p>
            <a:r>
              <a:rPr lang="zh-TW" altLang="en-US" sz="2800" dirty="0">
                <a:solidFill>
                  <a:schemeClr val="accent5"/>
                </a:solidFill>
              </a:rPr>
              <a:t>防毒軟體要更新</a:t>
            </a:r>
          </a:p>
          <a:p>
            <a:r>
              <a:rPr lang="zh-TW" altLang="en-US" sz="2800" dirty="0">
                <a:solidFill>
                  <a:schemeClr val="accent5"/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82754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6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資</a:t>
            </a:r>
            <a:r>
              <a:rPr lang="zh-TW" altLang="en-US" sz="6000" dirty="0">
                <a:solidFill>
                  <a:schemeClr val="accent5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訊</a:t>
            </a:r>
            <a:r>
              <a:rPr lang="zh-TW" altLang="en-US" sz="6000" dirty="0">
                <a:solidFill>
                  <a:schemeClr val="accent2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安</a:t>
            </a:r>
            <a:r>
              <a:rPr lang="zh-TW" altLang="en-US" sz="6000" dirty="0">
                <a:solidFill>
                  <a:schemeClr val="accent1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全</a:t>
            </a:r>
            <a:r>
              <a:rPr lang="zh-TW" altLang="en-US" sz="60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防</a:t>
            </a:r>
            <a:r>
              <a:rPr lang="zh-TW" altLang="en-US" sz="6000" dirty="0">
                <a:solidFill>
                  <a:schemeClr val="accent3">
                    <a:lumMod val="75000"/>
                  </a:schemeClr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身</a:t>
            </a:r>
            <a:r>
              <a:rPr lang="zh-TW" altLang="en-US" sz="6000" dirty="0">
                <a:solidFill>
                  <a:schemeClr val="accent4"/>
                </a:solidFill>
                <a:latin typeface="文鼎超明" panose="020B0609010101010101" pitchFamily="49" charset="-120"/>
                <a:ea typeface="文鼎超明" panose="020B0609010101010101" pitchFamily="49" charset="-120"/>
              </a:rPr>
              <a:t>術</a:t>
            </a:r>
          </a:p>
        </p:txBody>
      </p:sp>
      <p:pic>
        <p:nvPicPr>
          <p:cNvPr id="8" name="內容版面配置區 7" descr="Alternatives to Emotional Spendi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52851" y="2398341"/>
            <a:ext cx="3429000" cy="4123944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accent6"/>
                </a:solidFill>
              </a:rPr>
              <a:t>不當網站不瀏覽</a:t>
            </a:r>
          </a:p>
          <a:p>
            <a:r>
              <a:rPr lang="zh-TW" altLang="en-US" sz="3200" dirty="0">
                <a:solidFill>
                  <a:schemeClr val="accent6"/>
                </a:solidFill>
              </a:rPr>
              <a:t>電子郵件要過濾</a:t>
            </a:r>
          </a:p>
          <a:p>
            <a:r>
              <a:rPr lang="zh-TW" altLang="en-US" sz="3200" dirty="0">
                <a:solidFill>
                  <a:schemeClr val="accent6"/>
                </a:solidFill>
              </a:rPr>
              <a:t>可疑訊息需求證</a:t>
            </a:r>
          </a:p>
          <a:p>
            <a:r>
              <a:rPr lang="zh-TW" altLang="en-US" sz="3200" dirty="0">
                <a:solidFill>
                  <a:schemeClr val="accent6"/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74463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8536" y="532674"/>
            <a:ext cx="6897189" cy="1233424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58537" y="1946366"/>
            <a:ext cx="6662057" cy="418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36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JhengHei UI</vt:lpstr>
      <vt:lpstr>文鼎超明</vt:lpstr>
      <vt:lpstr>文鼎新潮ＰＯＰ體P</vt:lpstr>
      <vt:lpstr>微軟正黑體</vt:lpstr>
      <vt:lpstr>Arial</vt:lpstr>
      <vt:lpstr>Corbel</vt:lpstr>
      <vt:lpstr>藍色橫條設計 16x9</vt:lpstr>
      <vt:lpstr>                     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2019-09-18T02:13:22Z</dcterms:created>
  <dcterms:modified xsi:type="dcterms:W3CDTF">2019-10-02T02:13:25Z</dcterms:modified>
</cp:coreProperties>
</file>