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5" r:id="rId2"/>
    <p:sldId id="266" r:id="rId3"/>
    <p:sldId id="267" r:id="rId4"/>
    <p:sldId id="269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278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A765858-0051-4A8A-8A20-4EA8DE90C600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2019/10/2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0513E89-C99F-499B-9661-A0BE31530BFB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FB667E1-E601-4AAF-B95C-B25720D70A60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594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山巒日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rtlCol="0" anchor="b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 rtlCol="0">
            <a:normAutofit/>
          </a:bodyPr>
          <a:lstStyle>
            <a:lvl1pPr>
              <a:defRPr sz="15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13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2BD1D5F-1F96-44DB-BF7A-135F29F0034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>
              <a:buNone/>
              <a:defRPr sz="24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9823941-408E-4F52-A83E-FF86A960E8B3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FCFA7AA-9D23-4167-BC43-6FCD3528D57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3E3403D-317A-425E-8EE2-D32A54580C60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4579D04-94F6-460D-9839-20FE9246B41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1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2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BA750931-C0E8-4968-A6E4-4F29A569ED8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F1BECF-D3D7-440C-A29D-6A57111FC16E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77A4AF4-F622-46F6-8E9C-BFF2845A7C33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日期預留位置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4FA4604-64D4-48A3-B8EB-0798BE74586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3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ABE6E41-DFEE-4CEE-B68C-966B11F29C7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2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F4D0E9-6E9D-4857-9663-3FA2A5EEB86F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96B77D5-FA5A-4C84-B1C6-7D89420DD2AE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7" name="矩形 3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005840" y="6614494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8" name="矩形 5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日期預留位置 6"/>
          <p:cNvSpPr>
            <a:spLocks noGrp="1"/>
          </p:cNvSpPr>
          <p:nvPr>
            <p:ph type="dt" sz="half" idx="2"/>
          </p:nvPr>
        </p:nvSpPr>
        <p:spPr>
          <a:xfrm>
            <a:off x="6656832" y="6614494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8E77B7B-3F8F-4459-A11E-08F26D03FE39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7"/>
          <p:cNvSpPr>
            <a:spLocks noGrp="1"/>
          </p:cNvSpPr>
          <p:nvPr>
            <p:ph type="sldNum" sz="quarter" idx="4"/>
          </p:nvPr>
        </p:nvSpPr>
        <p:spPr>
          <a:xfrm>
            <a:off x="7658100" y="6614494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100000"/>
        <a:buFont typeface="Arial" pitchFamily="34" charset="0"/>
        <a:buChar char="▪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100000"/>
        <a:buFont typeface="Arial" pitchFamily="34" charset="0"/>
        <a:buChar char="▪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2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50224" y="195943"/>
            <a:ext cx="9555481" cy="757645"/>
          </a:xfrm>
        </p:spPr>
        <p:txBody>
          <a:bodyPr rtlCol="0">
            <a:normAutofit/>
          </a:bodyPr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sym typeface="Arial" panose="020B0604020202020204" pitchFamily="34" charset="0"/>
              </a:rPr>
              <a:t>資訊安全</a:t>
            </a:r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Arial" panose="020B0604020202020204" pitchFamily="34" charset="0"/>
              </a:rPr>
              <a:t>防身術</a:t>
            </a:r>
          </a:p>
        </p:txBody>
      </p:sp>
      <p:sp>
        <p:nvSpPr>
          <p:cNvPr id="4" name="副標題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zh-TW" altLang="en-US" dirty="0">
                <a:sym typeface="Arial" panose="020B0604020202020204" pitchFamily="34" charset="0"/>
              </a:rPr>
              <a:t>保護自己 尊重別人</a:t>
            </a:r>
            <a:endParaRPr lang="zh-TW" altLang="en-US" dirty="0">
              <a:ea typeface="Microsoft JhengHei UI" panose="020B0604030504040204" pitchFamily="34" charset="-120"/>
              <a:sym typeface="Arial" panose="020B0604020202020204" pitchFamily="34" charset="0"/>
            </a:endParaRPr>
          </a:p>
        </p:txBody>
      </p:sp>
      <p:cxnSp>
        <p:nvCxnSpPr>
          <p:cNvPr id="5" name="肘形接點 4"/>
          <p:cNvCxnSpPr/>
          <p:nvPr/>
        </p:nvCxnSpPr>
        <p:spPr>
          <a:xfrm rot="16200000" flipH="1">
            <a:off x="-529045" y="3492681"/>
            <a:ext cx="352697" cy="21553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811" y="2675134"/>
            <a:ext cx="2612572" cy="185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5840" y="441234"/>
            <a:ext cx="7132320" cy="1233424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資訊安全防身術</a:t>
            </a:r>
            <a:br>
              <a:rPr lang="zh-TW" altLang="en-US" sz="2800" dirty="0"/>
            </a:br>
            <a:endParaRPr lang="zh-TW" altLang="en-US" sz="2800" dirty="0"/>
          </a:p>
        </p:txBody>
      </p:sp>
      <p:pic>
        <p:nvPicPr>
          <p:cNvPr id="5" name="內容版面配置區 4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615605"/>
            <a:ext cx="3429000" cy="2696765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個人資料要保密</a:t>
            </a:r>
          </a:p>
          <a:p>
            <a:r>
              <a:rPr lang="zh-TW" altLang="en-US" dirty="0"/>
              <a:t>電腦不用要登出</a:t>
            </a:r>
          </a:p>
          <a:p>
            <a:r>
              <a:rPr lang="zh-TW" altLang="en-US" dirty="0"/>
              <a:t>防毒軟體要更新</a:t>
            </a:r>
          </a:p>
          <a:p>
            <a:r>
              <a:rPr lang="zh-TW" altLang="en-US" dirty="0"/>
              <a:t>智慧財產要尊重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6473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資訊安全防身術</a:t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5" name="內容版面配置區 4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615605"/>
            <a:ext cx="3429000" cy="2696765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不當網站不瀏覽</a:t>
            </a:r>
          </a:p>
          <a:p>
            <a:r>
              <a:rPr lang="zh-TW" altLang="en-US" dirty="0"/>
              <a:t>電子郵件要過濾</a:t>
            </a:r>
          </a:p>
          <a:p>
            <a:r>
              <a:rPr lang="zh-TW" altLang="en-US" dirty="0"/>
              <a:t>可疑訊息需求證</a:t>
            </a:r>
          </a:p>
          <a:p>
            <a:r>
              <a:rPr lang="zh-TW" altLang="en-US" dirty="0"/>
              <a:t>網路沉迷</a:t>
            </a:r>
            <a:r>
              <a:rPr lang="zh-TW" altLang="en-US"/>
              <a:t>傷</a:t>
            </a:r>
            <a:r>
              <a:rPr lang="zh-TW" altLang="en-US" smtClean="0"/>
              <a:t>身心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4952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6915" y="914400"/>
            <a:ext cx="5447212" cy="365760"/>
          </a:xfrm>
        </p:spPr>
        <p:txBody>
          <a:bodyPr>
            <a:normAutofit fontScale="90000"/>
          </a:bodyPr>
          <a:lstStyle/>
          <a:p>
            <a:r>
              <a:rPr lang="zh-TW" altLang="en-US" sz="6600" dirty="0"/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1280160"/>
            <a:ext cx="9144000" cy="557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912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藍色橫條設計 16x9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1307524_TF16391941_TF16391941.potx" id="{43CF41D3-058B-432D-B56D-B8921F52BE21}" vid="{998134C5-A5CA-48B0-9CDC-740488C8FD8F}"/>
    </a:ext>
  </a:extLst>
</a:theme>
</file>

<file path=ppt/theme/theme2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內含山巒日出相片的藍色橫條簡報 (寬螢幕)</Template>
  <TotalTime>46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7" baseType="lpstr">
      <vt:lpstr>Microsoft JhengHei UI</vt:lpstr>
      <vt:lpstr>Arial</vt:lpstr>
      <vt:lpstr>藍色橫條設計 16x9</vt:lpstr>
      <vt:lpstr>資訊安全防身術</vt:lpstr>
      <vt:lpstr>資訊安全防身術 </vt:lpstr>
      <vt:lpstr>資訊安全防身術 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2019-09-18T02:12:01Z</dcterms:created>
  <dcterms:modified xsi:type="dcterms:W3CDTF">2019-10-02T02:09:01Z</dcterms:modified>
</cp:coreProperties>
</file>