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7" r:id="rId5"/>
    <p:sldId id="258" r:id="rId6"/>
    <p:sldId id="259" r:id="rId7"/>
    <p:sldId id="260" r:id="rId8"/>
  </p:sldIdLst>
  <p:sldSz cx="9144000" cy="6858000" type="screen4x3"/>
  <p:notesSz cx="6858000" cy="9144000"/>
  <p:defaultTextStyle>
    <a:defPPr rtl="0"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880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178" autoAdjust="0"/>
  </p:normalViewPr>
  <p:slideViewPr>
    <p:cSldViewPr>
      <p:cViewPr varScale="1">
        <p:scale>
          <a:sx n="73" d="100"/>
          <a:sy n="73" d="100"/>
        </p:scale>
        <p:origin x="1320" y="66"/>
      </p:cViewPr>
      <p:guideLst>
        <p:guide pos="288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52"/>
    </p:cViewPr>
  </p:sorterViewPr>
  <p:notesViewPr>
    <p:cSldViewPr>
      <p:cViewPr varScale="1">
        <p:scale>
          <a:sx n="100" d="100"/>
          <a:sy n="100" d="100"/>
        </p:scale>
        <p:origin x="3552" y="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B37B188-51D9-4CB7-A101-37A3A952F09C}" type="datetime1">
              <a:rPr lang="zh-TW" alt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2019/10/2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9C567D4A-04CB-4EDF-8FB1-342A02FC8EC5}" type="slidenum">
              <a:rPr lang="en-US" altLang="zh-TW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‹#›</a:t>
            </a:fld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01253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algn="r"/>
            <a:fld id="{F9123D22-7BFC-4B1C-B8A0-BB63228EF8BB}" type="datetime1">
              <a:rPr lang="zh-TW" altLang="en-US" smtClean="0"/>
              <a:pPr algn="r"/>
              <a:t>2019/10/2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noProof="0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noProof="0" dirty="0"/>
              <a:t>按一下以編輯母片文字樣式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2E61351F-DBB1-4664-ADA9-83BC7CB8848D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6423620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軟正黑體" panose="020B0604030504040204" pitchFamily="34" charset="-120"/>
        <a:ea typeface="微軟正黑體" panose="020B0604030504040204" pitchFamily="34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2E61351F-DBB1-4664-ADA9-83BC7CB8848D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28894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70613" y="990600"/>
            <a:ext cx="6345302" cy="3200400"/>
          </a:xfrm>
        </p:spPr>
        <p:txBody>
          <a:bodyPr rtlCol="0">
            <a:normAutofit/>
          </a:bodyPr>
          <a:lstStyle>
            <a:lvl1pPr algn="l" rtl="0">
              <a:defRPr sz="4501"/>
            </a:lvl1pPr>
          </a:lstStyle>
          <a:p>
            <a:pPr rtl="0"/>
            <a:r>
              <a:rPr lang="zh-TW" altLang="en-US" noProof="0" smtClean="0"/>
              <a:t>按一下以編輯母片標題樣式</a:t>
            </a:r>
            <a:endParaRPr lang="zh-TW" altLang="en-US" noProof="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970613" y="4267200"/>
            <a:ext cx="6345302" cy="13716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ctr" rtl="0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zh-TW" altLang="en-US" noProof="0" smtClean="0"/>
              <a:t>按一下以編輯母片副標題樣式</a:t>
            </a:r>
            <a:endParaRPr lang="zh-TW" altLang="en-US" noProof="0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FCF053F2-2F59-4408-BCD1-421A0EBD3963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413538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>
            <a:lvl5pPr algn="l" rtl="0">
              <a:defRPr/>
            </a:lvl5pPr>
            <a:lvl6pPr marL="1200470" algn="l" rtl="0">
              <a:defRPr/>
            </a:lvl6pPr>
            <a:lvl7pPr marL="1406265" algn="l" rtl="0">
              <a:defRPr/>
            </a:lvl7pPr>
            <a:lvl8pPr marL="1612060" algn="l" rtl="0">
              <a:defRPr/>
            </a:lvl8pPr>
            <a:lvl9pPr marL="1817855"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30D7629A-B2B6-4856-B652-6B03B393A7F5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57575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7315916" y="381000"/>
            <a:ext cx="1429121" cy="5791200"/>
          </a:xfrm>
        </p:spPr>
        <p:txBody>
          <a:bodyPr vert="eaVert"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970613" y="381000"/>
            <a:ext cx="6230973" cy="5791200"/>
          </a:xfrm>
        </p:spPr>
        <p:txBody>
          <a:bodyPr vert="eaVert"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A89DBD1-E09B-4B9E-B343-07B950CDDEFC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13226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/>
        <p:txBody>
          <a:bodyPr rtlCol="0"/>
          <a:lstStyle>
            <a:lvl5pPr algn="l" rtl="0">
              <a:defRPr/>
            </a:lvl5pPr>
            <a:lvl6pPr algn="l" rtl="0">
              <a:defRPr/>
            </a:lvl6pPr>
            <a:lvl7pPr algn="l" rtl="0">
              <a:defRPr/>
            </a:lvl7pPr>
            <a:lvl8pPr algn="l" rtl="0">
              <a:defRPr/>
            </a:lvl8pPr>
            <a:lvl9pPr algn="l" rtl="0">
              <a:defRPr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BCD662DD-7C70-45BC-907E-33E7FCFCD95E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9476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70613" y="2057401"/>
            <a:ext cx="6345303" cy="2666999"/>
          </a:xfrm>
        </p:spPr>
        <p:txBody>
          <a:bodyPr rtlCol="0" anchor="b">
            <a:normAutofit/>
          </a:bodyPr>
          <a:lstStyle>
            <a:lvl1pPr algn="l" rtl="0">
              <a:defRPr sz="3601" b="0" i="0" cap="none" baseline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3" y="4876800"/>
            <a:ext cx="6345303" cy="1143000"/>
          </a:xfrm>
        </p:spPr>
        <p:txBody>
          <a:bodyPr rtlCol="0" anchor="t">
            <a:normAutofit/>
          </a:bodyPr>
          <a:lstStyle>
            <a:lvl1pPr marL="0" indent="0" algn="l" rtl="0">
              <a:spcBef>
                <a:spcPts val="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91" indent="0" algn="l" rtl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983" indent="0" algn="l" rtl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974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966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957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949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940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932" indent="0" algn="l" rtl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A5C82291-2D26-4344-A466-FB0153CE616F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378620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sz="half" idx="1"/>
          </p:nvPr>
        </p:nvSpPr>
        <p:spPr>
          <a:xfrm>
            <a:off x="970612" y="1676400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4652738" y="1676401"/>
            <a:ext cx="3525930" cy="44958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44CB1CC-3733-44E0-9C85-E6EB5FD4304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074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3526775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預留位置 3"/>
          <p:cNvSpPr>
            <a:spLocks noGrp="1"/>
          </p:cNvSpPr>
          <p:nvPr>
            <p:ph sz="half" idx="2"/>
          </p:nvPr>
        </p:nvSpPr>
        <p:spPr>
          <a:xfrm>
            <a:off x="970612" y="2516458"/>
            <a:ext cx="3526775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5" name="文字預留位置 4"/>
          <p:cNvSpPr>
            <a:spLocks noGrp="1"/>
          </p:cNvSpPr>
          <p:nvPr>
            <p:ph type="body" sz="quarter" idx="3"/>
          </p:nvPr>
        </p:nvSpPr>
        <p:spPr>
          <a:xfrm>
            <a:off x="4645026" y="1676400"/>
            <a:ext cx="3528363" cy="762001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1800" b="0"/>
            </a:lvl1pPr>
            <a:lvl2pPr marL="342991" indent="0" algn="l" rtl="0">
              <a:buNone/>
              <a:defRPr sz="1500" b="1"/>
            </a:lvl2pPr>
            <a:lvl3pPr marL="685983" indent="0" algn="l" rtl="0">
              <a:buNone/>
              <a:defRPr sz="1350" b="1"/>
            </a:lvl3pPr>
            <a:lvl4pPr marL="1028974" indent="0" algn="l" rtl="0">
              <a:buNone/>
              <a:defRPr sz="1200" b="1"/>
            </a:lvl4pPr>
            <a:lvl5pPr marL="1371966" indent="0" algn="l" rtl="0">
              <a:buNone/>
              <a:defRPr sz="1200" b="1"/>
            </a:lvl5pPr>
            <a:lvl6pPr marL="1714957" indent="0" algn="l" rtl="0">
              <a:buNone/>
              <a:defRPr sz="1200" b="1"/>
            </a:lvl6pPr>
            <a:lvl7pPr marL="2057949" indent="0" algn="l" rtl="0">
              <a:buNone/>
              <a:defRPr sz="1200" b="1"/>
            </a:lvl7pPr>
            <a:lvl8pPr marL="2400940" indent="0" algn="l" rtl="0">
              <a:buNone/>
              <a:defRPr sz="1200" b="1"/>
            </a:lvl8pPr>
            <a:lvl9pPr marL="2743932" indent="0" algn="l" rtl="0">
              <a:buNone/>
              <a:defRPr sz="1200" b="1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預留位置 5"/>
          <p:cNvSpPr>
            <a:spLocks noGrp="1"/>
          </p:cNvSpPr>
          <p:nvPr>
            <p:ph sz="quarter" idx="4"/>
          </p:nvPr>
        </p:nvSpPr>
        <p:spPr>
          <a:xfrm>
            <a:off x="4645026" y="2516458"/>
            <a:ext cx="3528363" cy="3655743"/>
          </a:xfrm>
        </p:spPr>
        <p:txBody>
          <a:bodyPr rtlCol="0"/>
          <a:lstStyle>
            <a:lvl1pPr algn="l" rtl="0">
              <a:defRPr sz="165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marL="1200470" algn="l" rtl="0">
              <a:defRPr sz="1200"/>
            </a:lvl6pPr>
            <a:lvl7pPr marL="1406265" algn="l" rtl="0">
              <a:defRPr sz="1200"/>
            </a:lvl7pPr>
            <a:lvl8pPr marL="1612060" algn="l" rtl="0">
              <a:defRPr sz="1200"/>
            </a:lvl8pPr>
            <a:lvl9pPr marL="1817855"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7" name="日期預留位置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C653FAA3-FA93-46F3-8925-8DA0A7CD2AA2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8" name="頁尾預留位置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9" name="投影片編號預留位置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688552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83FFB7-5489-4FF1-8A6B-0F60E343C5B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6159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預留位置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7B22ADE9-153A-4E3F-9D70-43E6C84408C1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3" name="頁尾預留位置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4" name="投影片編號預留位置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339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rm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內容預留位置 2"/>
          <p:cNvSpPr>
            <a:spLocks noGrp="1"/>
          </p:cNvSpPr>
          <p:nvPr>
            <p:ph idx="1"/>
          </p:nvPr>
        </p:nvSpPr>
        <p:spPr>
          <a:xfrm>
            <a:off x="970612" y="685800"/>
            <a:ext cx="4630356" cy="5486400"/>
          </a:xfrm>
        </p:spPr>
        <p:txBody>
          <a:bodyPr rtlCol="0">
            <a:normAutofit/>
          </a:bodyPr>
          <a:lstStyle>
            <a:lvl1pPr algn="l" rtl="0">
              <a:defRPr sz="1800"/>
            </a:lvl1pPr>
            <a:lvl2pPr algn="l" rtl="0">
              <a:defRPr sz="1500"/>
            </a:lvl2pPr>
            <a:lvl3pPr algn="l" rtl="0">
              <a:defRPr sz="1350"/>
            </a:lvl3pPr>
            <a:lvl4pPr algn="l" rtl="0">
              <a:defRPr sz="1200"/>
            </a:lvl4pPr>
            <a:lvl5pPr algn="l" rtl="0">
              <a:defRPr sz="1200"/>
            </a:lvl5pPr>
            <a:lvl6pPr algn="l" rtl="0">
              <a:defRPr sz="1200"/>
            </a:lvl6pPr>
            <a:lvl7pPr algn="l" rtl="0">
              <a:defRPr sz="1200"/>
            </a:lvl7pPr>
            <a:lvl8pPr algn="l" rtl="0">
              <a:defRPr sz="1200"/>
            </a:lvl8pPr>
            <a:lvl9pPr algn="l" rtl="0">
              <a:defRPr sz="1200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  <a:p>
            <a:pPr lvl="1" rtl="0"/>
            <a:r>
              <a:rPr lang="zh-TW" altLang="en-US" smtClean="0"/>
              <a:t>第二層</a:t>
            </a:r>
          </a:p>
          <a:p>
            <a:pPr lvl="2" rtl="0"/>
            <a:r>
              <a:rPr lang="zh-TW" altLang="en-US" smtClean="0"/>
              <a:t>第三層</a:t>
            </a:r>
          </a:p>
          <a:p>
            <a:pPr lvl="3" rtl="0"/>
            <a:r>
              <a:rPr lang="zh-TW" altLang="en-US" smtClean="0"/>
              <a:t>第四層</a:t>
            </a:r>
          </a:p>
          <a:p>
            <a:pPr lvl="4" rtl="0"/>
            <a:r>
              <a:rPr lang="zh-TW" altLang="en-US" smtClean="0"/>
              <a:t>第五層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預留位置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fld id="{4757B537-AB85-490D-8AB4-288FC655F154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 algn="l" rtl="0">
              <a:defRPr sz="825"/>
            </a:lvl1pPr>
          </a:lstStyle>
          <a:p>
            <a:pPr rtl="0"/>
            <a:fld id="{81FEFA0A-2F20-4B60-98C6-5FFDA469AA1C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28858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829627" y="1676400"/>
            <a:ext cx="2858244" cy="2438400"/>
          </a:xfrm>
        </p:spPr>
        <p:txBody>
          <a:bodyPr rtlCol="0" anchor="b">
            <a:noAutofit/>
          </a:bodyPr>
          <a:lstStyle>
            <a:lvl1pPr algn="l" rtl="0">
              <a:defRPr sz="2401" b="0"/>
            </a:lvl1pPr>
          </a:lstStyle>
          <a:p>
            <a:pPr rtl="0"/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圖片預留位置 2" descr="要新增影像的空白預留位置。按一下預留位置，然後選取您想要新增的影像。"/>
          <p:cNvSpPr>
            <a:spLocks noGrp="1"/>
          </p:cNvSpPr>
          <p:nvPr>
            <p:ph type="pic" idx="1"/>
          </p:nvPr>
        </p:nvSpPr>
        <p:spPr>
          <a:xfrm>
            <a:off x="1142107" y="0"/>
            <a:ext cx="4458862" cy="6858000"/>
          </a:xfrm>
        </p:spPr>
        <p:txBody>
          <a:bodyPr tIns="914400" rtlCol="0">
            <a:normAutofit/>
          </a:bodyPr>
          <a:lstStyle>
            <a:lvl1pPr marL="0" indent="0" algn="ctr" rtl="0">
              <a:buNone/>
              <a:defRPr sz="1800"/>
            </a:lvl1pPr>
            <a:lvl2pPr marL="342991" indent="0" algn="l" rtl="0">
              <a:buNone/>
              <a:defRPr sz="2101"/>
            </a:lvl2pPr>
            <a:lvl3pPr marL="685983" indent="0" algn="l" rtl="0">
              <a:buNone/>
              <a:defRPr sz="1800"/>
            </a:lvl3pPr>
            <a:lvl4pPr marL="1028974" indent="0" algn="l" rtl="0">
              <a:buNone/>
              <a:defRPr sz="1500"/>
            </a:lvl4pPr>
            <a:lvl5pPr marL="1371966" indent="0" algn="l" rtl="0">
              <a:buNone/>
              <a:defRPr sz="1500"/>
            </a:lvl5pPr>
            <a:lvl6pPr marL="1714957" indent="0" algn="l" rtl="0">
              <a:buNone/>
              <a:defRPr sz="1500"/>
            </a:lvl6pPr>
            <a:lvl7pPr marL="2057949" indent="0" algn="l" rtl="0">
              <a:buNone/>
              <a:defRPr sz="1500"/>
            </a:lvl7pPr>
            <a:lvl8pPr marL="2400940" indent="0" algn="l" rtl="0">
              <a:buNone/>
              <a:defRPr sz="1500"/>
            </a:lvl8pPr>
            <a:lvl9pPr marL="2743932" indent="0" algn="l" rtl="0">
              <a:buNone/>
              <a:defRPr sz="1500"/>
            </a:lvl9pPr>
          </a:lstStyle>
          <a:p>
            <a:pPr rtl="0"/>
            <a:r>
              <a:rPr lang="zh-TW" altLang="en-US" smtClean="0"/>
              <a:t>按一下圖示以新增圖片</a:t>
            </a:r>
            <a:endParaRPr lang="zh-TW" altLang="en-US" dirty="0"/>
          </a:p>
        </p:txBody>
      </p:sp>
      <p:sp>
        <p:nvSpPr>
          <p:cNvPr id="4" name="文字預留位置 3"/>
          <p:cNvSpPr>
            <a:spLocks noGrp="1"/>
          </p:cNvSpPr>
          <p:nvPr>
            <p:ph type="body" sz="half" idx="2"/>
          </p:nvPr>
        </p:nvSpPr>
        <p:spPr>
          <a:xfrm>
            <a:off x="5829627" y="4191000"/>
            <a:ext cx="2858244" cy="15240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350"/>
            </a:lvl1pPr>
            <a:lvl2pPr marL="342991" indent="0" algn="l" rtl="0">
              <a:buNone/>
              <a:defRPr sz="900"/>
            </a:lvl2pPr>
            <a:lvl3pPr marL="685983" indent="0" algn="l" rtl="0">
              <a:buNone/>
              <a:defRPr sz="750"/>
            </a:lvl3pPr>
            <a:lvl4pPr marL="1028974" indent="0" algn="l" rtl="0">
              <a:buNone/>
              <a:defRPr sz="675"/>
            </a:lvl4pPr>
            <a:lvl5pPr marL="1371966" indent="0" algn="l" rtl="0">
              <a:buNone/>
              <a:defRPr sz="675"/>
            </a:lvl5pPr>
            <a:lvl6pPr marL="1714957" indent="0" algn="l" rtl="0">
              <a:buNone/>
              <a:defRPr sz="675"/>
            </a:lvl6pPr>
            <a:lvl7pPr marL="2057949" indent="0" algn="l" rtl="0">
              <a:buNone/>
              <a:defRPr sz="675"/>
            </a:lvl7pPr>
            <a:lvl8pPr marL="2400940" indent="0" algn="l" rtl="0">
              <a:buNone/>
              <a:defRPr sz="675"/>
            </a:lvl8pPr>
            <a:lvl9pPr marL="2743932" indent="0" algn="l" rtl="0">
              <a:buNone/>
              <a:defRPr sz="675"/>
            </a:lvl9pPr>
          </a:lstStyle>
          <a:p>
            <a:pPr lvl="0" rtl="0"/>
            <a:r>
              <a:rPr lang="zh-TW" altLang="en-US" smtClean="0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3839490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/>
        </p:nvSpPr>
        <p:spPr>
          <a:xfrm>
            <a:off x="627624" y="0"/>
            <a:ext cx="8516377" cy="6858000"/>
          </a:xfrm>
          <a:prstGeom prst="rect">
            <a:avLst/>
          </a:prstGeom>
          <a:gradFill>
            <a:gsLst>
              <a:gs pos="0">
                <a:schemeClr val="bg1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 sz="1350" noProof="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2" name="標題預留位置 1"/>
          <p:cNvSpPr>
            <a:spLocks noGrp="1"/>
          </p:cNvSpPr>
          <p:nvPr>
            <p:ph type="title"/>
          </p:nvPr>
        </p:nvSpPr>
        <p:spPr>
          <a:xfrm>
            <a:off x="970612" y="381000"/>
            <a:ext cx="7202776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zh-TW" altLang="en-US" noProof="0" dirty="0"/>
              <a:t>按一下以編輯母片標題樣式</a:t>
            </a:r>
          </a:p>
        </p:txBody>
      </p:sp>
      <p:sp>
        <p:nvSpPr>
          <p:cNvPr id="3" name="文字預留位置 2"/>
          <p:cNvSpPr>
            <a:spLocks noGrp="1"/>
          </p:cNvSpPr>
          <p:nvPr>
            <p:ph type="body" idx="1"/>
          </p:nvPr>
        </p:nvSpPr>
        <p:spPr>
          <a:xfrm>
            <a:off x="970612" y="1676400"/>
            <a:ext cx="7202776" cy="4495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 altLang="en-US" noProof="0" dirty="0"/>
              <a:t>編輯母片文字樣式</a:t>
            </a:r>
          </a:p>
          <a:p>
            <a:pPr lvl="1" rtl="0"/>
            <a:r>
              <a:rPr lang="zh-TW" altLang="en-US" noProof="0" dirty="0"/>
              <a:t>第二層</a:t>
            </a:r>
          </a:p>
          <a:p>
            <a:pPr lvl="2" rtl="0"/>
            <a:r>
              <a:rPr lang="zh-TW" altLang="en-US" noProof="0" dirty="0"/>
              <a:t>第三層</a:t>
            </a:r>
          </a:p>
          <a:p>
            <a:pPr lvl="3" rtl="0"/>
            <a:r>
              <a:rPr lang="zh-TW" altLang="en-US" noProof="0" dirty="0"/>
              <a:t>第四層</a:t>
            </a:r>
          </a:p>
          <a:p>
            <a:pPr lvl="4" rtl="0"/>
            <a:r>
              <a:rPr lang="zh-TW" altLang="en-US" noProof="0" dirty="0"/>
              <a:t>第五層</a:t>
            </a:r>
          </a:p>
        </p:txBody>
      </p:sp>
      <p:sp>
        <p:nvSpPr>
          <p:cNvPr id="4" name="日期預留位置 3"/>
          <p:cNvSpPr>
            <a:spLocks noGrp="1"/>
          </p:cNvSpPr>
          <p:nvPr>
            <p:ph type="dt" sz="half" idx="2"/>
          </p:nvPr>
        </p:nvSpPr>
        <p:spPr>
          <a:xfrm>
            <a:off x="954085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68C45B18-80EF-4147-9AFC-80807CE62189}" type="datetime1">
              <a:rPr lang="zh-TW" altLang="en-US" smtClean="0"/>
              <a:pPr/>
              <a:t>2019/10/2</a:t>
            </a:fld>
            <a:endParaRPr lang="zh-TW" altLang="en-US" dirty="0"/>
          </a:p>
        </p:txBody>
      </p:sp>
      <p:sp>
        <p:nvSpPr>
          <p:cNvPr id="5" name="頁尾預留位置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endParaRPr lang="zh-TW" altLang="en-US" noProof="0" dirty="0"/>
          </a:p>
        </p:txBody>
      </p:sp>
      <p:sp>
        <p:nvSpPr>
          <p:cNvPr id="6" name="投影片編號預留位置 5"/>
          <p:cNvSpPr>
            <a:spLocks noGrp="1"/>
          </p:cNvSpPr>
          <p:nvPr>
            <p:ph type="sldNum" sz="quarter" idx="4"/>
          </p:nvPr>
        </p:nvSpPr>
        <p:spPr>
          <a:xfrm>
            <a:off x="6039992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825">
                <a:solidFill>
                  <a:schemeClr val="tx1">
                    <a:lumMod val="90000"/>
                    <a:lumOff val="10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fld id="{81FEFA0A-2F20-4B60-98C6-5FFDA469AA1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28721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685983" rtl="0" eaLnBrk="1" latinLnBrk="0" hangingPunct="1">
        <a:lnSpc>
          <a:spcPct val="90000"/>
        </a:lnSpc>
        <a:spcBef>
          <a:spcPct val="0"/>
        </a:spcBef>
        <a:buNone/>
        <a:defRPr sz="2701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167923" indent="-171496" algn="l" defTabSz="685983" rtl="0" eaLnBrk="1" latinLnBrk="0" hangingPunct="1">
        <a:lnSpc>
          <a:spcPct val="90000"/>
        </a:lnSpc>
        <a:spcBef>
          <a:spcPts val="1200"/>
        </a:spcBef>
        <a:buFont typeface="Arial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377291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5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58308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35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788880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994675" indent="-171496" algn="l" defTabSz="685983" rtl="0" eaLnBrk="1" latinLnBrk="0" hangingPunct="1">
        <a:lnSpc>
          <a:spcPct val="90000"/>
        </a:lnSpc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120047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40626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612060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817855" indent="-171496" algn="l" defTabSz="685983" rtl="0" eaLnBrk="1" latinLnBrk="0" hangingPunct="1">
        <a:spcBef>
          <a:spcPts val="450"/>
        </a:spcBef>
        <a:buFont typeface="Euphemia" pitchFamily="34" charset="0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91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983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974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966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957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949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940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932" algn="l" defTabSz="685983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Z376Z4BEGw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691680" y="404664"/>
            <a:ext cx="5544616" cy="1008112"/>
          </a:xfrm>
        </p:spPr>
        <p:txBody>
          <a:bodyPr rtlCol="0">
            <a:normAutofit/>
          </a:bodyPr>
          <a:lstStyle/>
          <a:p>
            <a:r>
              <a:rPr lang="zh-TW" altLang="en-US" sz="6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Salesforce Sans"/>
                <a:sym typeface="Salesforce Sans"/>
              </a:rPr>
              <a:t>資訊安全防身術</a:t>
            </a:r>
            <a:endParaRPr lang="zh-TW" altLang="en-US" sz="6000" dirty="0">
              <a:latin typeface="Salesforce Sans"/>
              <a:sym typeface="Salesforce Sans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35696" y="1412776"/>
            <a:ext cx="6345302" cy="1026381"/>
          </a:xfrm>
        </p:spPr>
        <p:txBody>
          <a:bodyPr rtlCol="0"/>
          <a:lstStyle/>
          <a:p>
            <a:r>
              <a:rPr lang="zh-TW" alt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lesforce Sans"/>
                <a:sym typeface="Salesforce Sans"/>
              </a:rPr>
              <a:t>保護自己 尊重</a:t>
            </a:r>
            <a:r>
              <a:rPr lang="zh-TW" altLang="en-US" sz="32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Salesforce Sans"/>
                <a:sym typeface="Salesforce Sans"/>
              </a:rPr>
              <a:t>別人</a:t>
            </a:r>
            <a:endParaRPr lang="zh-TW" altLang="en-US" sz="32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  <a:p>
            <a:endParaRPr lang="zh-TW" altLang="en-US" dirty="0">
              <a:latin typeface="Salesforce Sans"/>
              <a:sym typeface="Salesforce Sans"/>
            </a:endParaRPr>
          </a:p>
          <a:p>
            <a:pPr rtl="0"/>
            <a:endParaRPr lang="zh-TW" altLang="en-US" dirty="0">
              <a:latin typeface="Salesforce Sans"/>
              <a:ea typeface="微軟正黑體" panose="020B0604030504040204" pitchFamily="34" charset="-120"/>
              <a:sym typeface="Salesforce Sans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416953"/>
            <a:ext cx="5976664" cy="346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176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en-US" sz="6000" dirty="0">
                <a:latin typeface="清松手寫體2" panose="00000500000000000000" pitchFamily="2" charset="-120"/>
                <a:ea typeface="清松手寫體2" panose="00000500000000000000" pitchFamily="2" charset="-120"/>
              </a:rPr>
              <a:t>資訊安全防身術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half" idx="2"/>
          </p:nvPr>
        </p:nvSpPr>
        <p:spPr>
          <a:xfrm>
            <a:off x="4652738" y="2679239"/>
            <a:ext cx="3525930" cy="2261929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個人資料要保密</a:t>
            </a:r>
          </a:p>
          <a:p>
            <a:r>
              <a:rPr lang="zh-TW" altLang="en-US" sz="2400" dirty="0"/>
              <a:t>電腦不用要登出</a:t>
            </a:r>
          </a:p>
          <a:p>
            <a:r>
              <a:rPr lang="zh-TW" altLang="en-US" sz="2400" dirty="0"/>
              <a:t>防毒軟體要更新</a:t>
            </a:r>
          </a:p>
          <a:p>
            <a:r>
              <a:rPr lang="zh-TW" altLang="en-US" sz="2400" dirty="0"/>
              <a:t>智慧財產要尊重</a:t>
            </a:r>
          </a:p>
        </p:txBody>
      </p:sp>
      <p:pic>
        <p:nvPicPr>
          <p:cNvPr id="8" name="內容版面配置區 7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679239"/>
            <a:ext cx="3525837" cy="2490122"/>
          </a:xfrm>
        </p:spPr>
      </p:pic>
    </p:spTree>
    <p:extLst>
      <p:ext uri="{BB962C8B-B14F-4D97-AF65-F5344CB8AC3E}">
        <p14:creationId xmlns:p14="http://schemas.microsoft.com/office/powerpoint/2010/main" val="1023462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資訊安全防身術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788024" y="2679239"/>
            <a:ext cx="3525930" cy="2490122"/>
          </a:xfrm>
        </p:spPr>
        <p:txBody>
          <a:bodyPr>
            <a:normAutofit/>
          </a:bodyPr>
          <a:lstStyle/>
          <a:p>
            <a:r>
              <a:rPr lang="zh-TW" altLang="en-US" sz="2400" dirty="0"/>
              <a:t>不當網站不瀏覽</a:t>
            </a:r>
          </a:p>
          <a:p>
            <a:r>
              <a:rPr lang="zh-TW" altLang="en-US" sz="2400" dirty="0"/>
              <a:t>電子郵件要過濾</a:t>
            </a:r>
          </a:p>
          <a:p>
            <a:r>
              <a:rPr lang="zh-TW" altLang="en-US" sz="2400" dirty="0"/>
              <a:t>可疑訊息需求證</a:t>
            </a:r>
          </a:p>
          <a:p>
            <a:r>
              <a:rPr lang="zh-TW" altLang="en-US" sz="2400" dirty="0"/>
              <a:t>網路沉迷傷身心</a:t>
            </a:r>
          </a:p>
        </p:txBody>
      </p:sp>
      <p:pic>
        <p:nvPicPr>
          <p:cNvPr id="6" name="內容版面配置區 5" descr="Online Internet Icon · Free image on Pixabay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963" y="2679239"/>
            <a:ext cx="3525837" cy="2490122"/>
          </a:xfrm>
        </p:spPr>
      </p:pic>
    </p:spTree>
    <p:extLst>
      <p:ext uri="{BB962C8B-B14F-4D97-AF65-F5344CB8AC3E}">
        <p14:creationId xmlns:p14="http://schemas.microsoft.com/office/powerpoint/2010/main" val="1756114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網路資料保護</a:t>
            </a:r>
          </a:p>
        </p:txBody>
      </p:sp>
      <p:pic>
        <p:nvPicPr>
          <p:cNvPr id="4" name="zZ376Z4BEGw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970612" y="1916832"/>
            <a:ext cx="7202776" cy="4246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637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沉靜 16X9">
  <a:themeElements>
    <a:clrScheme name="Serenity_16x9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 sz="24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none" rtlCol="0">
        <a:spAutoFit/>
      </a:bodyPr>
      <a:lstStyle>
        <a:defPPr>
          <a:lnSpc>
            <a:spcPct val="90000"/>
          </a:lnSpc>
          <a:defRPr/>
        </a:defPPr>
      </a:lstStyle>
    </a:txDef>
  </a:objectDefaults>
  <a:extraClrSchemeLst/>
  <a:extLst>
    <a:ext uri="{05A4C25C-085E-4340-85A3-A5531E510DB2}">
      <thm15:themeFamily xmlns:thm15="http://schemas.microsoft.com/office/thememl/2012/main" name="Office_9532161_TF02801109.potx" id="{CAED8D55-628D-4CEE-BA56-0BC3C6B7EBC5}" vid="{020EB3E6-9618-43CF-AEDB-171E9E08BDD3}"/>
    </a:ext>
  </a:extLst>
</a:theme>
</file>

<file path=ppt/theme/theme2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Serenity">
      <a:dk1>
        <a:srgbClr val="164B4F"/>
      </a:dk1>
      <a:lt1>
        <a:sysClr val="window" lastClr="FFFFFF"/>
      </a:lt1>
      <a:dk2>
        <a:srgbClr val="000000"/>
      </a:dk2>
      <a:lt2>
        <a:srgbClr val="C5E5EC"/>
      </a:lt2>
      <a:accent1>
        <a:srgbClr val="1B91A1"/>
      </a:accent1>
      <a:accent2>
        <a:srgbClr val="46AC6F"/>
      </a:accent2>
      <a:accent3>
        <a:srgbClr val="37AFD5"/>
      </a:accent3>
      <a:accent4>
        <a:srgbClr val="6786A9"/>
      </a:accent4>
      <a:accent5>
        <a:srgbClr val="90A693"/>
      </a:accent5>
      <a:accent6>
        <a:srgbClr val="389066"/>
      </a:accent6>
      <a:hlink>
        <a:srgbClr val="27A99A"/>
      </a:hlink>
      <a:folHlink>
        <a:srgbClr val="94AE9D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false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1360506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 xsi:nil="true"/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2011-12-12T13:37:00+00:00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2035-01-01T08:00:00+00:00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TP102801108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706526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REDMOND\v-soujap</DisplayName>
        <AccountId>1954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14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4683C129-7B42-490A-AD74-E9303BC76D3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F249165-F638-412C-8E0A-DFB7045CA2E0}">
  <ds:schemaRefs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terms/"/>
    <ds:schemaRef ds:uri="http://www.w3.org/XML/1998/namespace"/>
    <ds:schemaRef ds:uri="http://schemas.microsoft.com/office/2006/metadata/properties"/>
    <ds:schemaRef ds:uri="http://purl.org/dc/dcmitype/"/>
    <ds:schemaRef ds:uri="4873beb7-5857-4685-be1f-d57550cc96cc"/>
  </ds:schemaRefs>
</ds:datastoreItem>
</file>

<file path=customXml/itemProps3.xml><?xml version="1.0" encoding="utf-8"?>
<ds:datastoreItem xmlns:ds="http://schemas.openxmlformats.org/officeDocument/2006/customXml" ds:itemID="{211E33DF-2340-4F4E-B874-B73FEFEBFC8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沉靜風格簡報 (寬螢幕)</Template>
  <TotalTime>57</TotalTime>
  <Words>45</Words>
  <Application>Microsoft Office PowerPoint</Application>
  <PresentationFormat>如螢幕大小 (4:3)</PresentationFormat>
  <Paragraphs>14</Paragraphs>
  <Slides>4</Slides>
  <Notes>1</Notes>
  <HiddenSlides>0</HiddenSlides>
  <MMClips>1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0" baseType="lpstr">
      <vt:lpstr>Euphemia</vt:lpstr>
      <vt:lpstr>Salesforce Sans</vt:lpstr>
      <vt:lpstr>清松手寫體2</vt:lpstr>
      <vt:lpstr>微軟正黑體</vt:lpstr>
      <vt:lpstr>Arial</vt:lpstr>
      <vt:lpstr>沉靜 16X9</vt:lpstr>
      <vt:lpstr>資訊安全防身術</vt:lpstr>
      <vt:lpstr>資訊安全防身術</vt:lpstr>
      <vt:lpstr>資訊安全防身術</vt:lpstr>
      <vt:lpstr>網路資料保護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標題版面配置</dc:title>
  <dc:creator>Windows 使用者</dc:creator>
  <cp:lastModifiedBy>Windows 使用者</cp:lastModifiedBy>
  <cp:revision>7</cp:revision>
  <dcterms:created xsi:type="dcterms:W3CDTF">2019-09-18T02:13:02Z</dcterms:created>
  <dcterms:modified xsi:type="dcterms:W3CDTF">2019-10-02T02:14:09Z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