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7" r:id="rId5"/>
    <p:sldId id="259" r:id="rId6"/>
    <p:sldId id="260" r:id="rId7"/>
    <p:sldId id="261" r:id="rId8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178" autoAdjust="0"/>
  </p:normalViewPr>
  <p:slideViewPr>
    <p:cSldViewPr>
      <p:cViewPr varScale="1">
        <p:scale>
          <a:sx n="73" d="100"/>
          <a:sy n="73" d="100"/>
        </p:scale>
        <p:origin x="1320" y="66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355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B37B188-51D9-4CB7-A101-37A3A952F09C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2019/10/2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r"/>
            <a:fld id="{F9123D22-7BFC-4B1C-B8A0-BB63228EF8BB}" type="datetime1">
              <a:rPr lang="zh-TW" altLang="en-US" smtClean="0"/>
              <a:pPr algn="r"/>
              <a:t>2019/10/2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2E61351F-DBB1-4664-ADA9-83BC7CB8848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8894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0613" y="990600"/>
            <a:ext cx="6345302" cy="3200400"/>
          </a:xfrm>
        </p:spPr>
        <p:txBody>
          <a:bodyPr rtlCol="0">
            <a:normAutofit/>
          </a:bodyPr>
          <a:lstStyle>
            <a:lvl1pPr algn="l" rtl="0">
              <a:defRPr sz="4501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70613" y="4267200"/>
            <a:ext cx="6345302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91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FCF053F2-2F59-4408-BCD1-421A0EBD3963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200470" algn="l" rtl="0">
              <a:defRPr/>
            </a:lvl6pPr>
            <a:lvl7pPr marL="1406265" algn="l" rtl="0">
              <a:defRPr/>
            </a:lvl7pPr>
            <a:lvl8pPr marL="1612060" algn="l" rtl="0">
              <a:defRPr/>
            </a:lvl8pPr>
            <a:lvl9pPr marL="1817855" algn="l" rtl="0"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30D7629A-B2B6-4856-B652-6B03B393A7F5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15916" y="381000"/>
            <a:ext cx="1429121" cy="57912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970613" y="381000"/>
            <a:ext cx="6230973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4A89DBD1-E09B-4B9E-B343-07B950CDDEFC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BCD662DD-7C70-45BC-907E-33E7FCFCD95E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0613" y="2057401"/>
            <a:ext cx="6345303" cy="2666999"/>
          </a:xfrm>
        </p:spPr>
        <p:txBody>
          <a:bodyPr rtlCol="0" anchor="b">
            <a:normAutofit/>
          </a:bodyPr>
          <a:lstStyle>
            <a:lvl1pPr algn="l" rtl="0">
              <a:defRPr sz="3601" b="0" i="0" cap="none" baseline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613" y="4876800"/>
            <a:ext cx="6345303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91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A5C82291-2D26-4344-A466-FB0153CE616F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70612" y="1676400"/>
            <a:ext cx="3525930" cy="44958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marL="1200470" algn="l" rtl="0">
              <a:defRPr sz="1200"/>
            </a:lvl6pPr>
            <a:lvl7pPr marL="1406265" algn="l" rtl="0">
              <a:defRPr sz="1200"/>
            </a:lvl7pPr>
            <a:lvl8pPr marL="1612060" algn="l" rtl="0">
              <a:defRPr sz="1200"/>
            </a:lvl8pPr>
            <a:lvl9pPr marL="1817855"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52738" y="1676401"/>
            <a:ext cx="3525930" cy="44958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marL="1200470" algn="l" rtl="0">
              <a:defRPr sz="1200"/>
            </a:lvl6pPr>
            <a:lvl7pPr marL="1406265" algn="l" rtl="0">
              <a:defRPr sz="1200"/>
            </a:lvl7pPr>
            <a:lvl8pPr marL="1612060" algn="l" rtl="0">
              <a:defRPr sz="1200"/>
            </a:lvl8pPr>
            <a:lvl9pPr marL="1817855"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744CB1CC-3733-44E0-9C85-E6EB5FD43041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3526775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1800" b="0"/>
            </a:lvl1pPr>
            <a:lvl2pPr marL="342991" indent="0" algn="l" rtl="0">
              <a:buNone/>
              <a:defRPr sz="1500" b="1"/>
            </a:lvl2pPr>
            <a:lvl3pPr marL="685983" indent="0" algn="l" rtl="0">
              <a:buNone/>
              <a:defRPr sz="1350" b="1"/>
            </a:lvl3pPr>
            <a:lvl4pPr marL="1028974" indent="0" algn="l" rtl="0">
              <a:buNone/>
              <a:defRPr sz="1200" b="1"/>
            </a:lvl4pPr>
            <a:lvl5pPr marL="1371966" indent="0" algn="l" rtl="0">
              <a:buNone/>
              <a:defRPr sz="1200" b="1"/>
            </a:lvl5pPr>
            <a:lvl6pPr marL="1714957" indent="0" algn="l" rtl="0">
              <a:buNone/>
              <a:defRPr sz="1200" b="1"/>
            </a:lvl6pPr>
            <a:lvl7pPr marL="2057949" indent="0" algn="l" rtl="0">
              <a:buNone/>
              <a:defRPr sz="1200" b="1"/>
            </a:lvl7pPr>
            <a:lvl8pPr marL="2400940" indent="0" algn="l" rtl="0">
              <a:buNone/>
              <a:defRPr sz="1200" b="1"/>
            </a:lvl8pPr>
            <a:lvl9pPr marL="2743932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970612" y="2516458"/>
            <a:ext cx="3526775" cy="3655743"/>
          </a:xfrm>
        </p:spPr>
        <p:txBody>
          <a:bodyPr rtlCol="0"/>
          <a:lstStyle>
            <a:lvl1pPr algn="l" rtl="0">
              <a:defRPr sz="165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marL="1200470" algn="l" rtl="0">
              <a:defRPr sz="1200"/>
            </a:lvl6pPr>
            <a:lvl7pPr marL="1406265" algn="l" rtl="0">
              <a:defRPr sz="1200"/>
            </a:lvl7pPr>
            <a:lvl8pPr marL="1612060" algn="l" rtl="0">
              <a:defRPr sz="1200"/>
            </a:lvl8pPr>
            <a:lvl9pPr marL="1817855"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45026" y="1676400"/>
            <a:ext cx="3528363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1800" b="0"/>
            </a:lvl1pPr>
            <a:lvl2pPr marL="342991" indent="0" algn="l" rtl="0">
              <a:buNone/>
              <a:defRPr sz="1500" b="1"/>
            </a:lvl2pPr>
            <a:lvl3pPr marL="685983" indent="0" algn="l" rtl="0">
              <a:buNone/>
              <a:defRPr sz="1350" b="1"/>
            </a:lvl3pPr>
            <a:lvl4pPr marL="1028974" indent="0" algn="l" rtl="0">
              <a:buNone/>
              <a:defRPr sz="1200" b="1"/>
            </a:lvl4pPr>
            <a:lvl5pPr marL="1371966" indent="0" algn="l" rtl="0">
              <a:buNone/>
              <a:defRPr sz="1200" b="1"/>
            </a:lvl5pPr>
            <a:lvl6pPr marL="1714957" indent="0" algn="l" rtl="0">
              <a:buNone/>
              <a:defRPr sz="1200" b="1"/>
            </a:lvl6pPr>
            <a:lvl7pPr marL="2057949" indent="0" algn="l" rtl="0">
              <a:buNone/>
              <a:defRPr sz="1200" b="1"/>
            </a:lvl7pPr>
            <a:lvl8pPr marL="2400940" indent="0" algn="l" rtl="0">
              <a:buNone/>
              <a:defRPr sz="1200" b="1"/>
            </a:lvl8pPr>
            <a:lvl9pPr marL="2743932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45026" y="2516458"/>
            <a:ext cx="3528363" cy="3655743"/>
          </a:xfrm>
        </p:spPr>
        <p:txBody>
          <a:bodyPr rtlCol="0"/>
          <a:lstStyle>
            <a:lvl1pPr algn="l" rtl="0">
              <a:defRPr sz="165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marL="1200470" algn="l" rtl="0">
              <a:defRPr sz="1200"/>
            </a:lvl6pPr>
            <a:lvl7pPr marL="1406265" algn="l" rtl="0">
              <a:defRPr sz="1200"/>
            </a:lvl7pPr>
            <a:lvl8pPr marL="1612060" algn="l" rtl="0">
              <a:defRPr sz="1200"/>
            </a:lvl8pPr>
            <a:lvl9pPr marL="1817855"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C653FAA3-FA93-46F3-8925-8DA0A7CD2AA2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4783FFB7-5489-4FF1-8A6B-0F60E343C5B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7B22ADE9-153A-4E3F-9D70-43E6C84408C1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rtlCol="0" anchor="b">
            <a:normAutofit/>
          </a:bodyPr>
          <a:lstStyle>
            <a:lvl1pPr algn="l" rtl="0">
              <a:defRPr sz="2401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970612" y="685800"/>
            <a:ext cx="4630356" cy="54864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991" indent="0" algn="l" rtl="0">
              <a:buNone/>
              <a:defRPr sz="900"/>
            </a:lvl2pPr>
            <a:lvl3pPr marL="685983" indent="0" algn="l" rtl="0">
              <a:buNone/>
              <a:defRPr sz="750"/>
            </a:lvl3pPr>
            <a:lvl4pPr marL="1028974" indent="0" algn="l" rtl="0">
              <a:buNone/>
              <a:defRPr sz="675"/>
            </a:lvl4pPr>
            <a:lvl5pPr marL="1371966" indent="0" algn="l" rtl="0">
              <a:buNone/>
              <a:defRPr sz="675"/>
            </a:lvl5pPr>
            <a:lvl6pPr marL="1714957" indent="0" algn="l" rtl="0">
              <a:buNone/>
              <a:defRPr sz="675"/>
            </a:lvl6pPr>
            <a:lvl7pPr marL="2057949" indent="0" algn="l" rtl="0">
              <a:buNone/>
              <a:defRPr sz="675"/>
            </a:lvl7pPr>
            <a:lvl8pPr marL="2400940" indent="0" algn="l" rtl="0">
              <a:buNone/>
              <a:defRPr sz="675"/>
            </a:lvl8pPr>
            <a:lvl9pPr marL="2743932" indent="0" algn="l" rtl="0">
              <a:buNone/>
              <a:defRPr sz="675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4757B537-AB85-490D-8AB4-288FC655F15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rtlCol="0" anchor="b">
            <a:noAutofit/>
          </a:bodyPr>
          <a:lstStyle>
            <a:lvl1pPr algn="l" rtl="0">
              <a:defRPr sz="2401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142107" y="0"/>
            <a:ext cx="4458862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1800"/>
            </a:lvl1pPr>
            <a:lvl2pPr marL="342991" indent="0" algn="l" rtl="0">
              <a:buNone/>
              <a:defRPr sz="2101"/>
            </a:lvl2pPr>
            <a:lvl3pPr marL="685983" indent="0" algn="l" rtl="0">
              <a:buNone/>
              <a:defRPr sz="1800"/>
            </a:lvl3pPr>
            <a:lvl4pPr marL="1028974" indent="0" algn="l" rtl="0">
              <a:buNone/>
              <a:defRPr sz="1500"/>
            </a:lvl4pPr>
            <a:lvl5pPr marL="1371966" indent="0" algn="l" rtl="0">
              <a:buNone/>
              <a:defRPr sz="1500"/>
            </a:lvl5pPr>
            <a:lvl6pPr marL="1714957" indent="0" algn="l" rtl="0">
              <a:buNone/>
              <a:defRPr sz="1500"/>
            </a:lvl6pPr>
            <a:lvl7pPr marL="2057949" indent="0" algn="l" rtl="0">
              <a:buNone/>
              <a:defRPr sz="1500"/>
            </a:lvl7pPr>
            <a:lvl8pPr marL="2400940" indent="0" algn="l" rtl="0">
              <a:buNone/>
              <a:defRPr sz="1500"/>
            </a:lvl8pPr>
            <a:lvl9pPr marL="2743932" indent="0" algn="l" rtl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991" indent="0" algn="l" rtl="0">
              <a:buNone/>
              <a:defRPr sz="900"/>
            </a:lvl2pPr>
            <a:lvl3pPr marL="685983" indent="0" algn="l" rtl="0">
              <a:buNone/>
              <a:defRPr sz="750"/>
            </a:lvl3pPr>
            <a:lvl4pPr marL="1028974" indent="0" algn="l" rtl="0">
              <a:buNone/>
              <a:defRPr sz="675"/>
            </a:lvl4pPr>
            <a:lvl5pPr marL="1371966" indent="0" algn="l" rtl="0">
              <a:buNone/>
              <a:defRPr sz="675"/>
            </a:lvl5pPr>
            <a:lvl6pPr marL="1714957" indent="0" algn="l" rtl="0">
              <a:buNone/>
              <a:defRPr sz="675"/>
            </a:lvl6pPr>
            <a:lvl7pPr marL="2057949" indent="0" algn="l" rtl="0">
              <a:buNone/>
              <a:defRPr sz="675"/>
            </a:lvl7pPr>
            <a:lvl8pPr marL="2400940" indent="0" algn="l" rtl="0">
              <a:buNone/>
              <a:defRPr sz="675"/>
            </a:lvl8pPr>
            <a:lvl9pPr marL="2743932" indent="0" algn="l" rtl="0">
              <a:buNone/>
              <a:defRPr sz="675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27624" y="0"/>
            <a:ext cx="8516377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7202776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954085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8C45B18-80EF-4147-9AFC-80807CE62189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825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603999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1FEFA0A-2F20-4B60-98C6-5FFDA469AA1C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167923" indent="-171496" algn="l" defTabSz="685983" rtl="0" eaLnBrk="1" latinLnBrk="0" hangingPunct="1">
        <a:lnSpc>
          <a:spcPct val="90000"/>
        </a:lnSpc>
        <a:spcBef>
          <a:spcPts val="1200"/>
        </a:spcBef>
        <a:buFont typeface="Arial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377291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5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583085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3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788880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994675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200470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06265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12060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17855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0613" y="188640"/>
            <a:ext cx="6345302" cy="936104"/>
          </a:xfrm>
        </p:spPr>
        <p:txBody>
          <a:bodyPr rtlCol="0">
            <a:noAutofit/>
          </a:bodyPr>
          <a:lstStyle/>
          <a:p>
            <a:r>
              <a:rPr lang="zh-TW" alt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alesforce Sans"/>
                <a:sym typeface="Salesforce Sans"/>
              </a:rPr>
              <a:t>資訊安全</a:t>
            </a:r>
            <a:r>
              <a:rPr lang="zh-TW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alesforce Sans"/>
                <a:sym typeface="Salesforce Sans"/>
              </a:rPr>
              <a:t>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91680" y="1412776"/>
            <a:ext cx="5624235" cy="432048"/>
          </a:xfrm>
        </p:spPr>
        <p:txBody>
          <a:bodyPr rtlCol="0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zh-TW" altLang="en-US" sz="2400" b="1" dirty="0" smtClean="0">
                <a:ln/>
                <a:solidFill>
                  <a:schemeClr val="accent3"/>
                </a:solidFill>
                <a:latin typeface="Salesforce Sans"/>
                <a:sym typeface="Salesforce Sans"/>
              </a:rPr>
              <a:t>保護</a:t>
            </a:r>
            <a:r>
              <a:rPr lang="zh-TW" altLang="en-US" sz="2400" b="1" dirty="0">
                <a:ln/>
                <a:solidFill>
                  <a:schemeClr val="accent3"/>
                </a:solidFill>
                <a:latin typeface="Salesforce Sans"/>
                <a:sym typeface="Salesforce Sans"/>
              </a:rPr>
              <a:t>自己 尊重別人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13" y="2204864"/>
            <a:ext cx="6051231" cy="428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202776" cy="1143000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accent6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資訊安全防身術</a:t>
            </a:r>
          </a:p>
        </p:txBody>
      </p:sp>
      <p:pic>
        <p:nvPicPr>
          <p:cNvPr id="5" name="內容版面配置區 4" descr="Online Internet Icon · Free image on Pixabay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4932873" cy="3483841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940152" y="2132855"/>
            <a:ext cx="3096344" cy="34118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zh-TW" altLang="en-US" sz="2400" dirty="0"/>
          </a:p>
          <a:p>
            <a:endParaRPr lang="zh-TW" altLang="en-US" sz="2400" dirty="0"/>
          </a:p>
          <a:p>
            <a:r>
              <a:rPr lang="zh-TW" altLang="en-US" sz="2400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個人資料要保密</a:t>
            </a:r>
          </a:p>
          <a:p>
            <a:r>
              <a:rPr lang="zh-TW" altLang="en-US" sz="2400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電腦不用要登出</a:t>
            </a:r>
          </a:p>
          <a:p>
            <a:r>
              <a:rPr lang="zh-TW" altLang="en-US" sz="2400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防毒軟體要更新</a:t>
            </a:r>
          </a:p>
          <a:p>
            <a:r>
              <a:rPr lang="zh-TW" altLang="en-US" sz="2400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智慧財產要尊重</a:t>
            </a:r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3422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202776" cy="1143000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資訊安全防身術</a:t>
            </a:r>
          </a:p>
        </p:txBody>
      </p:sp>
      <p:pic>
        <p:nvPicPr>
          <p:cNvPr id="5" name="內容版面配置區 4" descr="Online Internet Icon · Free image on Pixabay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4932873" cy="3483841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940152" y="1842156"/>
            <a:ext cx="3203848" cy="2666964"/>
          </a:xfrm>
        </p:spPr>
        <p:txBody>
          <a:bodyPr/>
          <a:lstStyle/>
          <a:p>
            <a:endParaRPr lang="zh-TW" altLang="en-US" dirty="0"/>
          </a:p>
          <a:p>
            <a:r>
              <a:rPr lang="zh-TW" altLang="en-US" sz="2400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不當網站不瀏覽</a:t>
            </a:r>
          </a:p>
          <a:p>
            <a:r>
              <a:rPr lang="zh-TW" altLang="en-US" sz="2400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電子郵件要過濾</a:t>
            </a:r>
          </a:p>
          <a:p>
            <a:r>
              <a:rPr lang="zh-TW" altLang="en-US" sz="2400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可疑訊息需求證</a:t>
            </a:r>
          </a:p>
          <a:p>
            <a:r>
              <a:rPr lang="zh-TW" altLang="en-US" sz="2400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網路沉迷傷身心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275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3568" y="1700808"/>
            <a:ext cx="806489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8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沉靜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61_TF02801109.potx" id="{CAED8D55-628D-4CEE-BA56-0BC3C6B7EBC5}" vid="{020EB3E6-9618-43CF-AEDB-171E9E08BDD3}"/>
    </a:ext>
  </a:extLst>
</a:theme>
</file>

<file path=ppt/theme/theme2.xml><?xml version="1.0" encoding="utf-8"?>
<a:theme xmlns:a="http://schemas.openxmlformats.org/drawingml/2006/main" name="Office 佈景主題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http://www.w3.org/XML/1998/namespace"/>
    <ds:schemaRef ds:uri="http://purl.org/dc/elements/1.1/"/>
    <ds:schemaRef ds:uri="http://schemas.microsoft.com/office/2006/documentManagement/types"/>
    <ds:schemaRef ds:uri="4873beb7-5857-4685-be1f-d57550cc96cc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沉靜風格簡報 (寬螢幕)</Template>
  <TotalTime>55</TotalTime>
  <Words>45</Words>
  <Application>Microsoft Office PowerPoint</Application>
  <PresentationFormat>如螢幕大小 (4:3)</PresentationFormat>
  <Paragraphs>17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Euphemia</vt:lpstr>
      <vt:lpstr>Salesforce Sans</vt:lpstr>
      <vt:lpstr>清松手寫體2</vt:lpstr>
      <vt:lpstr>微軟正黑體</vt:lpstr>
      <vt:lpstr>Arial</vt:lpstr>
      <vt:lpstr>沉靜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8</cp:revision>
  <dcterms:created xsi:type="dcterms:W3CDTF">2019-09-18T02:14:23Z</dcterms:created>
  <dcterms:modified xsi:type="dcterms:W3CDTF">2019-10-02T02:14:07Z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