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72" autoAdjust="0"/>
  </p:normalViewPr>
  <p:slideViewPr>
    <p:cSldViewPr snapToGrid="0">
      <p:cViewPr>
        <p:scale>
          <a:sx n="48" d="100"/>
          <a:sy n="48" d="100"/>
        </p:scale>
        <p:origin x="1368" y="3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10/2/2019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2019/10/2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977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500" cap="none" baseline="0">
                <a:solidFill>
                  <a:schemeClr val="bg1"/>
                </a:solidFill>
              </a:defRPr>
            </a:lvl1pPr>
            <a:lvl2pPr marL="342900" indent="0" algn="ctr" latinLnBrk="0">
              <a:buNone/>
              <a:defRPr lang="zh-TW" sz="2100"/>
            </a:lvl2pPr>
            <a:lvl3pPr marL="685800" indent="0" algn="ctr" latinLnBrk="0">
              <a:buNone/>
              <a:defRPr lang="zh-TW" sz="1800"/>
            </a:lvl3pPr>
            <a:lvl4pPr marL="1028700" indent="0" algn="ctr" latinLnBrk="0">
              <a:buNone/>
              <a:defRPr lang="zh-TW" sz="1500"/>
            </a:lvl4pPr>
            <a:lvl5pPr marL="1371600" indent="0" algn="ctr" latinLnBrk="0">
              <a:buNone/>
              <a:defRPr lang="zh-TW" sz="1500"/>
            </a:lvl5pPr>
            <a:lvl6pPr marL="1714500" indent="0" algn="ctr" latinLnBrk="0">
              <a:buNone/>
              <a:defRPr lang="zh-TW" sz="1500"/>
            </a:lvl6pPr>
            <a:lvl7pPr marL="2057400" indent="0" algn="ctr" latinLnBrk="0">
              <a:buNone/>
              <a:defRPr lang="zh-TW" sz="1500"/>
            </a:lvl7pPr>
            <a:lvl8pPr marL="2400300" indent="0" algn="ctr" latinLnBrk="0">
              <a:buNone/>
              <a:defRPr lang="zh-TW" sz="1500"/>
            </a:lvl8pPr>
            <a:lvl9pPr marL="2743200" indent="0" algn="ctr" latinLnBrk="0">
              <a:buNone/>
              <a:defRPr lang="zh-TW" sz="15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240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2100"/>
            </a:lvl2pPr>
            <a:lvl3pPr marL="685800" indent="0" latinLnBrk="0">
              <a:buNone/>
              <a:defRPr lang="zh-TW" sz="1800"/>
            </a:lvl3pPr>
            <a:lvl4pPr marL="1028700" indent="0" latinLnBrk="0">
              <a:buNone/>
              <a:defRPr lang="zh-TW" sz="1500"/>
            </a:lvl4pPr>
            <a:lvl5pPr marL="1371600" indent="0" latinLnBrk="0">
              <a:buNone/>
              <a:defRPr lang="zh-TW" sz="1500"/>
            </a:lvl5pPr>
            <a:lvl6pPr marL="1714500" indent="0" latinLnBrk="0">
              <a:buNone/>
              <a:defRPr lang="zh-TW" sz="1500"/>
            </a:lvl6pPr>
            <a:lvl7pPr marL="2057400" indent="0" latinLnBrk="0">
              <a:buNone/>
              <a:defRPr lang="zh-TW" sz="1500"/>
            </a:lvl7pPr>
            <a:lvl8pPr marL="2400300" indent="0" latinLnBrk="0">
              <a:buNone/>
              <a:defRPr lang="zh-TW" sz="1500"/>
            </a:lvl8pPr>
            <a:lvl9pPr marL="2743200" indent="0" latinLnBrk="0">
              <a:buNone/>
              <a:defRPr lang="zh-TW" sz="15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/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10/2/2019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6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lang="zh-TW"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lang="zh-TW"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376206">
            <a:off x="774702" y="691476"/>
            <a:ext cx="7596053" cy="84732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7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資訊安全防身術</a:t>
            </a:r>
            <a:endParaRPr lang="zh-TW" sz="7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 rot="718206">
            <a:off x="963382" y="1770359"/>
            <a:ext cx="6858002" cy="762000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保護自己 尊重別人</a:t>
            </a:r>
            <a:endParaRPr lang="zh-TW" sz="4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36026" flipH="1" flipV="1">
            <a:off x="1867988" y="2991748"/>
            <a:ext cx="4425039" cy="313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資訊安全防身術</a:t>
            </a:r>
            <a:endParaRPr lang="zh-TW" altLang="en-US" dirty="0"/>
          </a:p>
        </p:txBody>
      </p:sp>
      <p:pic>
        <p:nvPicPr>
          <p:cNvPr id="7" name="內容版面配置區 6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37891"/>
            <a:ext cx="3429000" cy="325219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smtClean="0"/>
              <a:t>資訊安全防身術</a:t>
            </a:r>
          </a:p>
          <a:p>
            <a:r>
              <a:rPr lang="zh-TW" altLang="en-US" smtClean="0"/>
              <a:t>個人資料要保密</a:t>
            </a:r>
          </a:p>
          <a:p>
            <a:r>
              <a:rPr lang="zh-TW" altLang="en-US" smtClean="0"/>
              <a:t>電腦不用要登出</a:t>
            </a:r>
          </a:p>
          <a:p>
            <a:r>
              <a:rPr lang="zh-TW" altLang="en-US" smtClean="0"/>
              <a:t>防毒軟體要更新</a:t>
            </a:r>
          </a:p>
          <a:p>
            <a:r>
              <a:rPr lang="zh-TW" altLang="en-US" smtClean="0"/>
              <a:t>智慧財產要尊重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306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4880" y="1902015"/>
            <a:ext cx="3429000" cy="4123944"/>
          </a:xfrm>
        </p:spPr>
        <p:txBody>
          <a:bodyPr/>
          <a:lstStyle/>
          <a:p>
            <a:pPr marL="34290" indent="0">
              <a:buNone/>
            </a:pPr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不當網站不瀏覽</a:t>
            </a:r>
          </a:p>
          <a:p>
            <a:pPr marL="34290" indent="0">
              <a:buNone/>
            </a:pPr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電子郵件要過濾</a:t>
            </a:r>
          </a:p>
          <a:p>
            <a:pPr marL="34290" indent="0">
              <a:buNone/>
            </a:pPr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可疑訊息需求證</a:t>
            </a:r>
          </a:p>
          <a:p>
            <a:pPr marL="34290" indent="0">
              <a:buNone/>
            </a:pPr>
            <a:r>
              <a:rPr lang="zh-TW" altLang="en-US">
                <a:solidFill>
                  <a:schemeClr val="tx2">
                    <a:lumMod val="60000"/>
                    <a:lumOff val="40000"/>
                  </a:schemeClr>
                </a:solidFill>
              </a:rPr>
              <a:t>網路沉迷傷身心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內容版面配置區 6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37891"/>
            <a:ext cx="3429000" cy="3252192"/>
          </a:xfrm>
        </p:spPr>
      </p:pic>
    </p:spTree>
    <p:extLst>
      <p:ext uri="{BB962C8B-B14F-4D97-AF65-F5344CB8AC3E}">
        <p14:creationId xmlns:p14="http://schemas.microsoft.com/office/powerpoint/2010/main" val="427935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-91440"/>
            <a:ext cx="7132320" cy="744583"/>
          </a:xfrm>
        </p:spPr>
        <p:txBody>
          <a:bodyPr/>
          <a:lstStyle/>
          <a:p>
            <a:r>
              <a:rPr lang="zh-TW" altLang="en-US" dirty="0" smtClean="0"/>
              <a:t>網路資料保護</a:t>
            </a: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653143"/>
            <a:ext cx="8138160" cy="500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內含山巒日出相片的藍色橫紋簡報 (寬螢幕)</Template>
  <TotalTime>35</TotalTime>
  <Words>47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微軟正黑體</vt:lpstr>
      <vt:lpstr>新細明體</vt:lpstr>
      <vt:lpstr>Arial</vt:lpstr>
      <vt:lpstr>Corbel</vt:lpstr>
      <vt:lpstr>Wingdings</vt:lpstr>
      <vt:lpstr>Banded Design Blue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5</cp:revision>
  <dcterms:created xsi:type="dcterms:W3CDTF">2019-09-25T01:53:17Z</dcterms:created>
  <dcterms:modified xsi:type="dcterms:W3CDTF">2019-10-02T02:06:33Z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