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6"/>
  </p:notesMasterIdLst>
  <p:handoutMasterIdLst>
    <p:handoutMasterId r:id="rId7"/>
  </p:handoutMasterIdLst>
  <p:sldIdLst>
    <p:sldId id="265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7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765858-0051-4A8A-8A20-4EA8DE90C600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2019/10/2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0513E89-C99F-499B-9661-A0BE31530BFB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B667E1-E601-4AAF-B95C-B25720D70A60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59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6FCFFD4-5652-4767-AA22-C441E28A3072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51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64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3685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17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0443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2919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6318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4658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6214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7A4AF4-F622-46F6-8E9C-BFF2845A7C33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5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3290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0931-C0E8-4968-A6E4-4F29A569ED8D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811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224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2883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6E41-DFEE-4CEE-B68C-966B11F29C7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528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D0E9-6E9D-4857-9663-3FA2A5EEB86F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718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06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941-408E-4F52-A83E-FF86A960E8B3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01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8E77B7B-3F8F-4459-A11E-08F26D03FE3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2174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88028" y="254726"/>
            <a:ext cx="6858002" cy="1143000"/>
          </a:xfrm>
        </p:spPr>
        <p:txBody>
          <a:bodyPr rtlCol="0">
            <a:normAutofit/>
          </a:bodyPr>
          <a:lstStyle/>
          <a:p>
            <a:r>
              <a:rPr lang="zh-TW" alt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Arial" panose="020B0604020202020204" pitchFamily="34" charset="0"/>
              </a:rPr>
              <a:t>資訊安全防身術</a:t>
            </a:r>
            <a:endParaRPr lang="zh-TW" alt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Arial" panose="020B0604020202020204" pitchFamily="34" charset="0"/>
            </a:endParaRP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24096" y="1397726"/>
            <a:ext cx="6773092" cy="762000"/>
          </a:xfrm>
        </p:spPr>
        <p:txBody>
          <a:bodyPr rtlCol="0">
            <a:noAutofit/>
          </a:bodyPr>
          <a:lstStyle/>
          <a:p>
            <a:r>
              <a:rPr lang="zh-TW" alt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Arial" panose="020B0604020202020204" pitchFamily="34" charset="0"/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5" y="2346980"/>
            <a:ext cx="5525588" cy="39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資訊安全防身術</a:t>
            </a:r>
            <a:br>
              <a:rPr lang="zh-TW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zh-TW" alt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1" y="1700784"/>
            <a:ext cx="3857809" cy="3082834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個人資料要保密</a:t>
            </a:r>
          </a:p>
          <a:p>
            <a:r>
              <a:rPr lang="zh-TW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電腦不用要登出</a:t>
            </a:r>
          </a:p>
          <a:p>
            <a:r>
              <a:rPr lang="zh-TW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防毒軟體要更新</a:t>
            </a:r>
          </a:p>
          <a:p>
            <a:r>
              <a:rPr lang="zh-TW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318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資訊安全防身術</a:t>
            </a:r>
            <a:br>
              <a:rPr lang="zh-TW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zh-TW" alt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1" y="1700784"/>
            <a:ext cx="3857809" cy="3082834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不當網站不瀏覽</a:t>
            </a:r>
          </a:p>
          <a:p>
            <a:r>
              <a:rPr lang="zh-TW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電子郵件要過濾</a:t>
            </a:r>
          </a:p>
          <a:p>
            <a:r>
              <a:rPr lang="zh-TW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可疑訊息需求證</a:t>
            </a:r>
          </a:p>
          <a:p>
            <a:r>
              <a:rPr lang="zh-TW" altLang="en-US" sz="3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網路沉迷傷身心</a:t>
            </a:r>
            <a:endParaRPr lang="zh-TW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5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網路資料保護</a:t>
            </a:r>
            <a:endParaRPr lang="zh-TW" altLang="en-US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620" y="1550383"/>
            <a:ext cx="8042393" cy="45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4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佈景主題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38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JhengHei UI</vt:lpstr>
      <vt:lpstr>新細明體</vt:lpstr>
      <vt:lpstr>Arial</vt:lpstr>
      <vt:lpstr>Impact</vt:lpstr>
      <vt:lpstr>主要賽事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2019-09-25T01:51:42Z</dcterms:created>
  <dcterms:modified xsi:type="dcterms:W3CDTF">2019-10-02T02:06:47Z</dcterms:modified>
</cp:coreProperties>
</file>