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2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8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6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7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6" y="1616077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3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8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87">
              <a:defRPr sz="1200"/>
            </a:lvl6pPr>
            <a:lvl7pPr marL="1543487">
              <a:defRPr sz="1200"/>
            </a:lvl7pPr>
            <a:lvl8pPr marL="1543487">
              <a:defRPr sz="1200"/>
            </a:lvl8pPr>
            <a:lvl9pPr marL="1543487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2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87">
              <a:defRPr sz="1200"/>
            </a:lvl6pPr>
            <a:lvl7pPr marL="1543487">
              <a:defRPr sz="1200"/>
            </a:lvl7pPr>
            <a:lvl8pPr marL="1543487">
              <a:defRPr sz="1200"/>
            </a:lvl8pPr>
            <a:lvl9pPr marL="1543487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87">
              <a:defRPr sz="1050"/>
            </a:lvl5pPr>
            <a:lvl6pPr marL="1543487">
              <a:defRPr sz="1050"/>
            </a:lvl6pPr>
            <a:lvl7pPr marL="1543487">
              <a:defRPr sz="1050"/>
            </a:lvl7pPr>
            <a:lvl8pPr marL="1543487">
              <a:defRPr sz="1050"/>
            </a:lvl8pPr>
            <a:lvl9pPr marL="1543487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5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5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87">
              <a:defRPr sz="1050"/>
            </a:lvl5pPr>
            <a:lvl6pPr marL="1543487">
              <a:defRPr sz="1050"/>
            </a:lvl6pPr>
            <a:lvl7pPr marL="1543487">
              <a:defRPr sz="1050"/>
            </a:lvl7pPr>
            <a:lvl8pPr marL="1543487">
              <a:defRPr sz="1050"/>
            </a:lvl8pPr>
            <a:lvl9pPr marL="1543487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6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6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4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7" y="3581402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7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6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7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94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6" indent="-167926" algn="l" defTabSz="685994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95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94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90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87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84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1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79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75" indent="-171499" algn="l" defTabSz="685994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029916" y="116633"/>
            <a:ext cx="3886020" cy="792088"/>
          </a:xfrm>
        </p:spPr>
        <p:txBody>
          <a:bodyPr rtlCol="0">
            <a:normAutofit/>
          </a:bodyPr>
          <a:lstStyle/>
          <a:p>
            <a:r>
              <a:rPr lang="zh-TW" alt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資訊安全防身術</a:t>
            </a:r>
            <a:endParaRPr lang="zh-tw" altLang="en-US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257980" y="908721"/>
            <a:ext cx="3429892" cy="504056"/>
          </a:xfrm>
        </p:spPr>
        <p:txBody>
          <a:bodyPr rtlCol="0">
            <a:normAutofit/>
          </a:bodyPr>
          <a:lstStyle/>
          <a:p>
            <a:r>
              <a:rPr lang="zh-TW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保護自己 尊重別人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022017" cy="4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0070C0"/>
                </a:solidFill>
              </a:rPr>
              <a:t>資訊安全防身術</a:t>
            </a:r>
          </a:p>
        </p:txBody>
      </p:sp>
      <p:pic>
        <p:nvPicPr>
          <p:cNvPr id="5" name="內容版面配置區 4" descr="What Is Integrated Marketing? (Updated) -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76" y="1600200"/>
            <a:ext cx="3426846" cy="28505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</a:rPr>
              <a:t>個人資料要保密</a:t>
            </a:r>
          </a:p>
          <a:p>
            <a:r>
              <a:rPr lang="zh-TW" altLang="en-US" sz="3600" dirty="0">
                <a:solidFill>
                  <a:srgbClr val="0070C0"/>
                </a:solidFill>
              </a:rPr>
              <a:t>電腦不用要登出</a:t>
            </a:r>
          </a:p>
          <a:p>
            <a:r>
              <a:rPr lang="zh-TW" altLang="en-US" sz="3600" dirty="0">
                <a:solidFill>
                  <a:srgbClr val="0070C0"/>
                </a:solidFill>
              </a:rPr>
              <a:t>防毒軟體要更新</a:t>
            </a:r>
          </a:p>
          <a:p>
            <a:r>
              <a:rPr lang="zh-TW" altLang="en-US" sz="3600" dirty="0">
                <a:solidFill>
                  <a:srgbClr val="0070C0"/>
                </a:solidFill>
              </a:rPr>
              <a:t>智慧財產要尊重</a:t>
            </a:r>
          </a:p>
          <a:p>
            <a:endParaRPr lang="zh-TW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0070C0"/>
                </a:solidFill>
              </a:rPr>
              <a:t>資訊安全防身術</a:t>
            </a:r>
          </a:p>
        </p:txBody>
      </p:sp>
      <p:pic>
        <p:nvPicPr>
          <p:cNvPr id="5" name="內容版面配置區 4" descr="What Is Integrated Marketing? (Updated) -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76" y="1600200"/>
            <a:ext cx="3426846" cy="28505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23307" y="1584054"/>
            <a:ext cx="3315563" cy="4419600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rgbClr val="0070C0"/>
                </a:solidFill>
              </a:rPr>
              <a:t>不當網站不瀏覽</a:t>
            </a:r>
          </a:p>
          <a:p>
            <a:r>
              <a:rPr lang="zh-TW" altLang="en-US" sz="3600" dirty="0">
                <a:solidFill>
                  <a:srgbClr val="0070C0"/>
                </a:solidFill>
              </a:rPr>
              <a:t>電子郵件要過濾</a:t>
            </a:r>
          </a:p>
          <a:p>
            <a:r>
              <a:rPr lang="zh-TW" altLang="en-US" sz="3600" dirty="0">
                <a:solidFill>
                  <a:srgbClr val="0070C0"/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rgbClr val="0070C0"/>
                </a:solidFill>
              </a:rPr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5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7263367" cy="12192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0070C0"/>
                </a:solidFill>
              </a:rPr>
              <a:t>網路資料</a:t>
            </a:r>
            <a:r>
              <a:rPr lang="zh-TW" altLang="en-US" sz="7200" dirty="0" smtClean="0">
                <a:solidFill>
                  <a:srgbClr val="0070C0"/>
                </a:solidFill>
              </a:rPr>
              <a:t>保護</a:t>
            </a:r>
            <a:endParaRPr lang="zh-TW" altLang="en-US" sz="7200" dirty="0">
              <a:solidFill>
                <a:srgbClr val="0070C0"/>
              </a:solidFill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844824"/>
            <a:ext cx="793688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infopath/2007/PartnerControls"/>
    <ds:schemaRef ds:uri="http://purl.org/dc/terms/"/>
    <ds:schemaRef ds:uri="a4f35948-e619-41b3-aa29-22878b09cfd2"/>
    <ds:schemaRef ds:uri="http://www.w3.org/XML/1998/namespace"/>
    <ds:schemaRef ds:uri="40262f94-9f35-4ac3-9a90-690165a166b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2019-09-18T02:06:58Z</dcterms:created>
  <dcterms:modified xsi:type="dcterms:W3CDTF">2019-10-02T02:09:52Z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