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2019年10月2日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932039" y="116632"/>
            <a:ext cx="3888431" cy="1184920"/>
          </a:xfrm>
        </p:spPr>
        <p:txBody>
          <a:bodyPr rtlCol="0">
            <a:normAutofit/>
          </a:bodyPr>
          <a:lstStyle/>
          <a:p>
            <a:r>
              <a:rPr lang="zh-TW" altLang="en-US" sz="4000" dirty="0" smtClean="0"/>
              <a:t>資訊</a:t>
            </a:r>
            <a:r>
              <a:rPr lang="zh-TW" altLang="en-US" sz="4000" dirty="0"/>
              <a:t>全防身</a:t>
            </a:r>
            <a:r>
              <a:rPr lang="zh-TW" altLang="en-US" sz="4000" dirty="0" smtClean="0"/>
              <a:t>安術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161308" y="1556792"/>
            <a:ext cx="3429892" cy="664369"/>
          </a:xfrm>
        </p:spPr>
        <p:txBody>
          <a:bodyPr rtlCol="0">
            <a:normAutofit/>
          </a:bodyPr>
          <a:lstStyle/>
          <a:p>
            <a:r>
              <a:rPr lang="zh-TW" altLang="en-US" sz="2800" dirty="0"/>
              <a:t>保護自己 尊重別人</a:t>
            </a:r>
            <a:endParaRPr 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" y="304163"/>
            <a:ext cx="4474621" cy="31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3316287" cy="334868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76056" y="1628800"/>
            <a:ext cx="3315563" cy="324036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個人資料要保密</a:t>
            </a:r>
          </a:p>
          <a:p>
            <a:r>
              <a:rPr lang="zh-TW" altLang="en-US" sz="3200" dirty="0"/>
              <a:t>電腦不用要登出</a:t>
            </a:r>
          </a:p>
          <a:p>
            <a:r>
              <a:rPr lang="zh-TW" altLang="en-US" sz="3200" dirty="0"/>
              <a:t>防毒軟體要更新</a:t>
            </a:r>
          </a:p>
          <a:p>
            <a:r>
              <a:rPr lang="zh-TW" altLang="en-US" sz="32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20730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5">
                    <a:lumMod val="75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3316287" cy="334868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76056" y="1628800"/>
            <a:ext cx="3315563" cy="324036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不當網站不瀏覽</a:t>
            </a:r>
          </a:p>
          <a:p>
            <a:r>
              <a:rPr lang="zh-TW" altLang="en-US" sz="3200" dirty="0"/>
              <a:t>電子郵件要過濾</a:t>
            </a:r>
          </a:p>
          <a:p>
            <a:r>
              <a:rPr lang="zh-TW" altLang="en-US" sz="3200" dirty="0"/>
              <a:t>可疑訊息需求證</a:t>
            </a:r>
          </a:p>
          <a:p>
            <a:r>
              <a:rPr lang="zh-TW" altLang="en-US" sz="32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7742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FF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4595" y="1988840"/>
            <a:ext cx="7080787" cy="39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purl.org/dc/elements/1.1/"/>
    <ds:schemaRef ds:uri="http://www.w3.org/XML/1998/namespace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47</TotalTime>
  <Words>48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文鼎疊圓體</vt:lpstr>
      <vt:lpstr>微軟正黑體</vt:lpstr>
      <vt:lpstr>Arial</vt:lpstr>
      <vt:lpstr>Century Gothic</vt:lpstr>
      <vt:lpstr>海浪 16x9</vt:lpstr>
      <vt:lpstr>資訊全防身安術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2019-09-18T02:07:41Z</dcterms:created>
  <dcterms:modified xsi:type="dcterms:W3CDTF">2019-10-02T02:05:41Z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