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icrosoft JhengHei" pitchFamily="34" charset="-120"/>
                <a:ea typeface="Microsoft JhengHei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fld id="{2056701E-279D-4010-B6E0-739AA257620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fld id="{2056701E-279D-4010-B6E0-739AA257620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Microsoft JhengHei" pitchFamily="34" charset="-120"/>
          <a:ea typeface="Microsoft JhengHei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JhengHei" pitchFamily="34" charset="-120"/>
          <a:ea typeface="Microsoft JhengHei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08" y="-603448"/>
            <a:ext cx="8775848" cy="1368152"/>
          </a:xfrm>
        </p:spPr>
        <p:txBody>
          <a:bodyPr>
            <a:noAutofit/>
          </a:bodyPr>
          <a:lstStyle/>
          <a:p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>
                <a:solidFill>
                  <a:srgbClr val="C00000"/>
                </a:solidFill>
              </a:rPr>
              <a:t>資訊安全防身術</a:t>
            </a:r>
            <a:r>
              <a:rPr lang="en-US" altLang="zh-TW" sz="6000" dirty="0">
                <a:solidFill>
                  <a:srgbClr val="C00000"/>
                </a:solidFill>
              </a:rPr>
              <a:t/>
            </a:r>
            <a:br>
              <a:rPr lang="en-US" altLang="zh-TW" sz="6000" dirty="0">
                <a:solidFill>
                  <a:srgbClr val="C00000"/>
                </a:solidFill>
              </a:rPr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052736"/>
            <a:ext cx="6400800" cy="3816424"/>
          </a:xfrm>
        </p:spPr>
        <p:txBody>
          <a:bodyPr/>
          <a:lstStyle/>
          <a:p>
            <a:r>
              <a:rPr lang="zh-TW" altLang="en-US" dirty="0"/>
              <a:t>保護自己 尊重別人</a:t>
            </a:r>
          </a:p>
          <a:p>
            <a:endParaRPr lang="zh-TW" altLang="en-US" sz="4000" dirty="0"/>
          </a:p>
          <a:p>
            <a:endParaRPr lang="en-US" sz="5400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32" y="1772816"/>
            <a:ext cx="437116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4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201692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資訊安全防身術</a:t>
            </a:r>
            <a:br>
              <a:rPr lang="zh-TW" altLang="en-US" dirty="0">
                <a:solidFill>
                  <a:schemeClr val="tx1"/>
                </a:solidFill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3" y="1876156"/>
            <a:ext cx="4256087" cy="392801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36546" y="2492896"/>
            <a:ext cx="4278854" cy="4937760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個人資料要保密</a:t>
            </a:r>
          </a:p>
          <a:p>
            <a:r>
              <a:rPr lang="zh-TW" altLang="en-US" sz="3600" dirty="0"/>
              <a:t>電腦不用要登出</a:t>
            </a:r>
          </a:p>
          <a:p>
            <a:r>
              <a:rPr lang="zh-TW" altLang="en-US" sz="3600" dirty="0"/>
              <a:t>防毒軟體要更新</a:t>
            </a:r>
          </a:p>
          <a:p>
            <a:r>
              <a:rPr lang="zh-TW" altLang="en-US" sz="36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10657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201692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資訊安全防身術</a:t>
            </a:r>
            <a:br>
              <a:rPr lang="zh-TW" altLang="en-US" dirty="0">
                <a:solidFill>
                  <a:srgbClr val="FFFF00"/>
                </a:solidFill>
              </a:rPr>
            </a:b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3" y="1876156"/>
            <a:ext cx="4256087" cy="392801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36546" y="2492896"/>
            <a:ext cx="4278854" cy="4937760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不當網站不瀏覽</a:t>
            </a:r>
          </a:p>
          <a:p>
            <a:r>
              <a:rPr lang="zh-TW" altLang="en-US" sz="3600" dirty="0"/>
              <a:t>電子郵件要過濾</a:t>
            </a:r>
          </a:p>
          <a:p>
            <a:r>
              <a:rPr lang="zh-TW" altLang="en-US" sz="3600" dirty="0"/>
              <a:t>可疑訊息需求證</a:t>
            </a:r>
          </a:p>
          <a:p>
            <a:r>
              <a:rPr lang="zh-TW" altLang="en-US" sz="36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97293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22677" y="480146"/>
            <a:ext cx="9366678" cy="18002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網路資料保護</a:t>
            </a:r>
            <a:b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85308" y="1628800"/>
            <a:ext cx="909193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67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</TotalTime>
  <Words>42</Words>
  <Application>Microsoft Office PowerPoint</Application>
  <PresentationFormat>如螢幕大小 (4:3)</PresentationFormat>
  <Paragraphs>13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Microsoft JhengHei</vt:lpstr>
      <vt:lpstr>Arial</vt:lpstr>
      <vt:lpstr>Calibri</vt:lpstr>
      <vt:lpstr>Office 佈景主題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資訊安全防身術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資訊安全防身術 </vt:lpstr>
      <vt:lpstr>資訊安全防身術 </vt:lpstr>
      <vt:lpstr>網路資料保護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keywords/>
  <dc:description>2010 animated water waves powerpoint template from presentationpro.com</dc:description>
  <cp:lastModifiedBy>Windows 使用者</cp:lastModifiedBy>
  <cp:revision>8</cp:revision>
  <dcterms:created xsi:type="dcterms:W3CDTF">2019-09-18T02:11:42Z</dcterms:created>
  <dcterms:modified xsi:type="dcterms:W3CDTF">2019-10-02T02:09:06Z</dcterms:modified>
  <cp:category>2010 自然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