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65" r:id="rId5"/>
    <p:sldId id="266" r:id="rId6"/>
    <p:sldId id="267" r:id="rId7"/>
    <p:sldId id="268" r:id="rId8"/>
  </p:sldIdLst>
  <p:sldSz cx="9144000" cy="6858000" type="screen4x3"/>
  <p:notesSz cx="6858000" cy="9144000"/>
  <p:custDataLst>
    <p:tags r:id="rId11"/>
  </p:custDataLst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9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33" autoAdjust="0"/>
  </p:normalViewPr>
  <p:slideViewPr>
    <p:cSldViewPr showGuides="1">
      <p:cViewPr varScale="1">
        <p:scale>
          <a:sx n="69" d="100"/>
          <a:sy n="69" d="100"/>
        </p:scale>
        <p:origin x="144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80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18C3A7-B784-406D-AAA1-31A1080A55DC}" type="datetime2">
              <a:rPr lang="zh-TW" altLang="en-US" smtClean="0">
                <a:latin typeface="+mj-ea"/>
                <a:ea typeface="+mj-ea"/>
              </a:rPr>
              <a:t>2019年10月2日</a:t>
            </a:fld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0DD202-58A1-4ABD-B068-DFFCA0C44EAC}" type="slidenum">
              <a:rPr lang="en-US" altLang="zh-TW">
                <a:latin typeface="+mj-ea"/>
                <a:ea typeface="+mj-ea"/>
              </a:rPr>
              <a:t>‹#›</a:t>
            </a:fld>
            <a:endParaRPr lang="en-US" altLang="zh-TW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6421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B005A3-18FA-4B90-B1A3-F81CC4B66CA1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j-ea"/>
                <a:ea typeface="+mj-ea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j-ea"/>
                <a:ea typeface="+mj-ea"/>
              </a:defRPr>
            </a:lvl1pPr>
          </a:lstStyle>
          <a:p>
            <a:fld id="{F93199CD-3E1B-4AE6-990F-76F925F5EA9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j-ea"/>
        <a:ea typeface="+mj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93199CD-3E1B-4AE6-990F-76F925F5EA9F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16460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大海浪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4914989" cy="685794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571999" y="0"/>
            <a:ext cx="342990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257979" y="1600200"/>
            <a:ext cx="3429894" cy="373380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4051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257980" y="5562600"/>
            <a:ext cx="3429892" cy="83502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none" baseline="0">
                <a:solidFill>
                  <a:schemeClr val="tx2"/>
                </a:solidFill>
                <a:latin typeface="+mj-ea"/>
                <a:ea typeface="+mj-ea"/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B13425-2919-4E19-85AA-B02EA65E38F7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58595" y="609600"/>
            <a:ext cx="1486288" cy="5638800"/>
          </a:xfrm>
        </p:spPr>
        <p:txBody>
          <a:bodyPr vert="eaVert"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142107" y="609600"/>
            <a:ext cx="5544993" cy="5638800"/>
          </a:xfrm>
        </p:spPr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764034-6CBF-416B-AECC-57D1ED033CFF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/>
          </a:p>
        </p:txBody>
      </p:sp>
      <p:sp>
        <p:nvSpPr>
          <p:cNvPr id="4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1485095" y="6400800"/>
            <a:ext cx="4467289" cy="276228"/>
          </a:xfrm>
        </p:spPr>
        <p:txBody>
          <a:bodyPr rtlCol="0"/>
          <a:lstStyle/>
          <a:p>
            <a:pPr rtl="0"/>
            <a:r>
              <a:rPr lang="zh-tw"/>
              <a:t>新增頁尾</a:t>
            </a:r>
            <a:endParaRPr dirty="0"/>
          </a:p>
        </p:txBody>
      </p:sp>
      <p:sp>
        <p:nvSpPr>
          <p:cNvPr id="5" name="日期預留位置 3"/>
          <p:cNvSpPr>
            <a:spLocks noGrp="1"/>
          </p:cNvSpPr>
          <p:nvPr>
            <p:ph type="dt" sz="half" idx="10"/>
          </p:nvPr>
        </p:nvSpPr>
        <p:spPr>
          <a:xfrm>
            <a:off x="6172616" y="6400800"/>
            <a:ext cx="1161797" cy="276228"/>
          </a:xfrm>
        </p:spPr>
        <p:txBody>
          <a:bodyPr rtlCol="0"/>
          <a:lstStyle>
            <a:lvl1pPr>
              <a:defRPr/>
            </a:lvl1pPr>
          </a:lstStyle>
          <a:p>
            <a:fld id="{49B91282-9BBD-42EB-B56F-BE71DC9D0691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7544573" y="6400800"/>
            <a:ext cx="800310" cy="276228"/>
          </a:xfrm>
        </p:spPr>
        <p:txBody>
          <a:bodyPr rtlCol="0"/>
          <a:lstStyle/>
          <a:p>
            <a:pPr rtl="0"/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085" y="1616075"/>
            <a:ext cx="5487828" cy="2727325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3601" b="0" cap="none" baseline="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828086" y="4495801"/>
            <a:ext cx="5487828" cy="167322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80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9699FD-DCB0-4524-BEBD-805692C64B2A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485097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61">
              <a:defRPr sz="1200"/>
            </a:lvl6pPr>
            <a:lvl7pPr marL="1543461">
              <a:defRPr sz="1200"/>
            </a:lvl7pPr>
            <a:lvl8pPr marL="1543461">
              <a:defRPr sz="1200"/>
            </a:lvl8pPr>
            <a:lvl9pPr marL="1543461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5029321" y="1828800"/>
            <a:ext cx="3315563" cy="4419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 marL="1543461">
              <a:defRPr sz="1200"/>
            </a:lvl6pPr>
            <a:lvl7pPr marL="1543461">
              <a:defRPr sz="1200"/>
            </a:lvl7pPr>
            <a:lvl8pPr marL="1543461">
              <a:defRPr sz="1200"/>
            </a:lvl8pPr>
            <a:lvl9pPr marL="1543461"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EC0969-2232-469A-AF0D-4226E56E5806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3903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483903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61">
              <a:defRPr sz="1050"/>
            </a:lvl5pPr>
            <a:lvl6pPr marL="1543461">
              <a:defRPr sz="1050"/>
            </a:lvl6pPr>
            <a:lvl7pPr marL="1543461">
              <a:defRPr sz="1050"/>
            </a:lvl7pPr>
            <a:lvl8pPr marL="1543461">
              <a:defRPr sz="1050"/>
            </a:lvl8pPr>
            <a:lvl9pPr marL="1543461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5030414" y="1828800"/>
            <a:ext cx="3313277" cy="8382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800" b="0" cap="none" baseline="0">
                <a:solidFill>
                  <a:schemeClr val="tx2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5030414" y="2743200"/>
            <a:ext cx="3313277" cy="3505200"/>
          </a:xfrm>
        </p:spPr>
        <p:txBody>
          <a:bodyPr rtlCol="0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 marL="1543461">
              <a:defRPr sz="1050"/>
            </a:lvl5pPr>
            <a:lvl6pPr marL="1543461">
              <a:defRPr sz="1050"/>
            </a:lvl6pPr>
            <a:lvl7pPr marL="1543461">
              <a:defRPr sz="1050"/>
            </a:lvl7pPr>
            <a:lvl8pPr marL="1543461">
              <a:defRPr sz="1050"/>
            </a:lvl8pPr>
            <a:lvl9pPr marL="1543461">
              <a:defRPr sz="105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DB0871-2222-4209-B31D-CDDF8E41B73F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4B14C24-E228-492C-BCE9-53E9F1204676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大海浪 (半透明)" title="海浪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D51697-3404-4A4E-8304-6023ED5F1CC0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6" y="588964"/>
            <a:ext cx="2743915" cy="2840037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2701" b="0">
                <a:solidFill>
                  <a:schemeClr val="tx1"/>
                </a:solidFill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572001" y="588964"/>
            <a:ext cx="4115872" cy="558006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 dirty="0"/>
              <a:t>新增頁尾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286C31A-9D0F-48B0-AC5D-B3AA27E36DD8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n-US" altLang="zh-TW" noProof="0" smtClean="0"/>
              <a:t>‹#›</a:t>
            </a:fld>
            <a:endParaRPr lang="en-US" altLang="zh-TW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85096" y="588963"/>
            <a:ext cx="2743915" cy="2840038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2701" b="0" i="0" baseline="0">
                <a:solidFill>
                  <a:schemeClr val="tx1"/>
                </a:solidFill>
                <a:latin typeface="+mj-ea"/>
                <a:ea typeface="+mj-ea"/>
              </a:defRPr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8" name="矩形 7"/>
          <p:cNvSpPr/>
          <p:nvPr/>
        </p:nvSpPr>
        <p:spPr>
          <a:xfrm>
            <a:off x="4572036" y="588963"/>
            <a:ext cx="4115836" cy="5580062"/>
          </a:xfrm>
          <a:prstGeom prst="rect">
            <a:avLst/>
          </a:prstGeom>
          <a:solidFill>
            <a:srgbClr val="1B5D7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3" name="圖片預留位置 2" descr="要新增影像的空白預留位置。按一下預留位置，然後選取您要新增的影像"/>
          <p:cNvSpPr>
            <a:spLocks noGrp="1"/>
          </p:cNvSpPr>
          <p:nvPr>
            <p:ph type="pic" idx="1"/>
          </p:nvPr>
        </p:nvSpPr>
        <p:spPr>
          <a:xfrm>
            <a:off x="4731853" y="805658"/>
            <a:ext cx="3796203" cy="5146672"/>
          </a:xfrm>
          <a:solidFill>
            <a:schemeClr val="bg2"/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latin typeface="+mj-ea"/>
                <a:ea typeface="+mj-ea"/>
              </a:defRPr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rtl="0"/>
            <a:r>
              <a:rPr lang="zh-TW" altLang="en-US" noProof="0" smtClean="0"/>
              <a:t>按一下圖示以新增圖片</a:t>
            </a:r>
            <a:endParaRPr lang="zh-TW" altLang="en-US" noProof="0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485096" y="3581400"/>
            <a:ext cx="2743915" cy="2587625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900"/>
              </a:spcBef>
              <a:buNone/>
              <a:defRPr sz="1350">
                <a:latin typeface="+mj-ea"/>
                <a:ea typeface="+mj-ea"/>
              </a:defRPr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zh-TW" altLang="en-US" noProof="0" smtClean="0"/>
              <a:t>編輯母片文字樣式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84D07910-0495-4F2E-A8AC-7F3085952DF4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大海浪 (半透明)" title="海浪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"/>
            <a:ext cx="9143999" cy="6857887"/>
          </a:xfrm>
          <a:prstGeom prst="rect">
            <a:avLst/>
          </a:prstGeom>
        </p:spPr>
      </p:pic>
      <p:pic>
        <p:nvPicPr>
          <p:cNvPr id="10" name="圖片 9" descr="大海浪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26310" cy="685794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54814" y="0"/>
            <a:ext cx="171495" cy="6858000"/>
          </a:xfrm>
          <a:prstGeom prst="rect">
            <a:avLst/>
          </a:prstGeom>
          <a:solidFill>
            <a:srgbClr val="13425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+mj-ea"/>
              <a:ea typeface="+mj-ea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485096" y="381000"/>
            <a:ext cx="6859787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485096" y="1828800"/>
            <a:ext cx="6859787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485095" y="6400800"/>
            <a:ext cx="44672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r>
              <a:rPr lang="zh-TW" altLang="en-US" noProof="0" dirty="0" smtClean="0"/>
              <a:t>新增頁尾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6172616" y="6400800"/>
            <a:ext cx="116179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AFE6D55F-A596-4684-AD5F-99A8C27CAF2D}" type="datetime2">
              <a:rPr lang="zh-TW" altLang="en-US" smtClean="0"/>
              <a:pPr/>
              <a:t>2019年10月2日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44573" y="6400800"/>
            <a:ext cx="80031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  <a:latin typeface="+mj-ea"/>
                <a:ea typeface="+mj-ea"/>
              </a:defRPr>
            </a:lvl1pPr>
          </a:lstStyle>
          <a:p>
            <a:fld id="{2A013F82-EE5E-44EE-A61D-E31C6657F26F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j-ea"/>
          <a:ea typeface="+mj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500" kern="1200">
          <a:solidFill>
            <a:schemeClr val="tx1"/>
          </a:solidFill>
          <a:latin typeface="+mj-ea"/>
          <a:ea typeface="+mj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350" kern="1200">
          <a:solidFill>
            <a:schemeClr val="tx1"/>
          </a:solidFill>
          <a:latin typeface="+mj-ea"/>
          <a:ea typeface="+mj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j-ea"/>
          <a:ea typeface="+mj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450"/>
        </a:spcBef>
        <a:buSzPct val="8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ctrTitle"/>
          </p:nvPr>
        </p:nvSpPr>
        <p:spPr>
          <a:xfrm>
            <a:off x="4932040" y="620688"/>
            <a:ext cx="4211960" cy="712847"/>
          </a:xfrm>
        </p:spPr>
        <p:txBody>
          <a:bodyPr rtlCol="0">
            <a:noAutofit/>
          </a:bodyPr>
          <a:lstStyle/>
          <a:p>
            <a:r>
              <a:rPr lang="zh-TW" altLang="en-US" sz="4400" dirty="0">
                <a:solidFill>
                  <a:srgbClr val="00B0F0"/>
                </a:solidFill>
              </a:rPr>
              <a:t>資訊安全防身術</a:t>
            </a:r>
            <a:endParaRPr lang="zh-tw" altLang="en-US" sz="4400" dirty="0">
              <a:solidFill>
                <a:srgbClr val="00B0F0"/>
              </a:solidFill>
            </a:endParaRPr>
          </a:p>
        </p:txBody>
      </p:sp>
      <p:sp>
        <p:nvSpPr>
          <p:cNvPr id="4" name="副標題 3"/>
          <p:cNvSpPr>
            <a:spLocks noGrp="1"/>
          </p:cNvSpPr>
          <p:nvPr>
            <p:ph type="subTitle" idx="1"/>
          </p:nvPr>
        </p:nvSpPr>
        <p:spPr>
          <a:xfrm>
            <a:off x="4961521" y="2060848"/>
            <a:ext cx="4140318" cy="720080"/>
          </a:xfrm>
        </p:spPr>
        <p:txBody>
          <a:bodyPr rtlCol="0">
            <a:noAutofit/>
          </a:bodyPr>
          <a:lstStyle/>
          <a:p>
            <a:r>
              <a:rPr lang="zh-TW" altLang="en-US" sz="3600" dirty="0">
                <a:solidFill>
                  <a:schemeClr val="accent2">
                    <a:lumMod val="50000"/>
                  </a:schemeClr>
                </a:solidFill>
              </a:rPr>
              <a:t>保護自己 尊重別人</a:t>
            </a:r>
            <a:endParaRPr lang="zh-tw" sz="360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64010"/>
            <a:ext cx="3672408" cy="260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solidFill>
                  <a:schemeClr val="tx2">
                    <a:lumMod val="75000"/>
                    <a:lumOff val="25000"/>
                  </a:schemeClr>
                </a:solidFill>
                <a:latin typeface="文鼎超顏楷" panose="020B0609010101010101" pitchFamily="49" charset="-120"/>
                <a:ea typeface="文鼎超顏楷" panose="020B0609010101010101" pitchFamily="49" charset="-120"/>
              </a:rPr>
              <a:t>資訊安全防身術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20072" y="2780928"/>
            <a:ext cx="3315563" cy="2176264"/>
          </a:xfrm>
        </p:spPr>
        <p:txBody>
          <a:bodyPr/>
          <a:lstStyle/>
          <a:p>
            <a:r>
              <a:rPr lang="zh-TW" altLang="en-US" sz="2800" dirty="0">
                <a:solidFill>
                  <a:schemeClr val="accent1">
                    <a:lumMod val="75000"/>
                  </a:schemeClr>
                </a:solidFill>
              </a:rPr>
              <a:t>個人資料要保密</a:t>
            </a:r>
          </a:p>
          <a:p>
            <a:r>
              <a:rPr lang="zh-TW" altLang="en-US" sz="2800" dirty="0">
                <a:solidFill>
                  <a:srgbClr val="FF0000"/>
                </a:solidFill>
              </a:rPr>
              <a:t>電腦不用要登出</a:t>
            </a:r>
          </a:p>
          <a:p>
            <a:r>
              <a:rPr lang="zh-TW" altLang="en-US" sz="2800" dirty="0">
                <a:solidFill>
                  <a:srgbClr val="7030A0"/>
                </a:solidFill>
              </a:rPr>
              <a:t>防毒軟體要更新</a:t>
            </a:r>
          </a:p>
          <a:p>
            <a:r>
              <a:rPr lang="zh-TW" altLang="en-US" sz="2800" dirty="0">
                <a:solidFill>
                  <a:schemeClr val="accent6">
                    <a:lumMod val="50000"/>
                  </a:schemeClr>
                </a:solidFill>
              </a:rPr>
              <a:t>智慧財產要尊重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11" name="內容版面配置區 10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3" y="2420888"/>
            <a:ext cx="3316287" cy="3096344"/>
          </a:xfrm>
        </p:spPr>
      </p:pic>
    </p:spTree>
    <p:extLst>
      <p:ext uri="{BB962C8B-B14F-4D97-AF65-F5344CB8AC3E}">
        <p14:creationId xmlns:p14="http://schemas.microsoft.com/office/powerpoint/2010/main" val="26307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solidFill>
                  <a:srgbClr val="FFC000"/>
                </a:solidFill>
                <a:latin typeface="文鼎新藝體" panose="020B0609010101010101" pitchFamily="49" charset="-120"/>
                <a:ea typeface="文鼎新藝體" panose="020B0609010101010101" pitchFamily="49" charset="-120"/>
              </a:rPr>
              <a:t>資訊安全防身術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220072" y="2780928"/>
            <a:ext cx="3315563" cy="2176264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sz="4400" dirty="0" smtClean="0">
                <a:solidFill>
                  <a:schemeClr val="accent6">
                    <a:lumMod val="50000"/>
                  </a:schemeClr>
                </a:solidFill>
              </a:rPr>
              <a:t>電子郵件</a:t>
            </a:r>
            <a:r>
              <a:rPr lang="zh-TW" altLang="en-US" sz="4400" dirty="0">
                <a:solidFill>
                  <a:schemeClr val="accent6">
                    <a:lumMod val="50000"/>
                  </a:schemeClr>
                </a:solidFill>
              </a:rPr>
              <a:t>要過濾</a:t>
            </a:r>
          </a:p>
          <a:p>
            <a:r>
              <a:rPr lang="zh-TW" altLang="en-US" sz="4400" dirty="0">
                <a:solidFill>
                  <a:schemeClr val="accent6">
                    <a:lumMod val="50000"/>
                  </a:schemeClr>
                </a:solidFill>
              </a:rPr>
              <a:t>可疑訊息需求證</a:t>
            </a:r>
          </a:p>
          <a:p>
            <a:r>
              <a:rPr lang="zh-TW" altLang="en-US" sz="4400" dirty="0">
                <a:solidFill>
                  <a:schemeClr val="accent6">
                    <a:lumMod val="50000"/>
                  </a:schemeClr>
                </a:solidFill>
              </a:rPr>
              <a:t>網路沉迷傷身心</a:t>
            </a:r>
          </a:p>
          <a:p>
            <a:r>
              <a:rPr lang="zh-TW" altLang="en-US" sz="4600" dirty="0">
                <a:solidFill>
                  <a:schemeClr val="accent6">
                    <a:lumMod val="50000"/>
                  </a:schemeClr>
                </a:solidFill>
              </a:rPr>
              <a:t>不當網站不瀏覽</a:t>
            </a:r>
          </a:p>
          <a:p>
            <a:endParaRPr lang="zh-TW" altLang="en-US" dirty="0"/>
          </a:p>
        </p:txBody>
      </p:sp>
      <p:pic>
        <p:nvPicPr>
          <p:cNvPr id="11" name="內容版面配置區 10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3" y="2420888"/>
            <a:ext cx="3316287" cy="3096344"/>
          </a:xfrm>
        </p:spPr>
      </p:pic>
    </p:spTree>
    <p:extLst>
      <p:ext uri="{BB962C8B-B14F-4D97-AF65-F5344CB8AC3E}">
        <p14:creationId xmlns:p14="http://schemas.microsoft.com/office/powerpoint/2010/main" val="40725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13110" y="332656"/>
            <a:ext cx="4824536" cy="1219200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solidFill>
                  <a:srgbClr val="00B0F0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79601" y="1916832"/>
            <a:ext cx="8164399" cy="459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3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海浪 16x9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20118_TF02901025.potx" id="{22683D19-7682-44A0-A4B5-5FD4F4E3D60E}" vid="{7BB6F0E8-5172-48DF-8A10-4C0DF5CFF4E5}"/>
    </a:ext>
  </a:extLst>
</a:theme>
</file>

<file path=ppt/theme/theme2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cean Waves">
      <a:dk1>
        <a:sysClr val="windowText" lastClr="000000"/>
      </a:dk1>
      <a:lt1>
        <a:sysClr val="window" lastClr="FFFFFF"/>
      </a:lt1>
      <a:dk2>
        <a:srgbClr val="134251"/>
      </a:dk2>
      <a:lt2>
        <a:srgbClr val="83BEC0"/>
      </a:lt2>
      <a:accent1>
        <a:srgbClr val="339C9F"/>
      </a:accent1>
      <a:accent2>
        <a:srgbClr val="E68010"/>
      </a:accent2>
      <a:accent3>
        <a:srgbClr val="8EB414"/>
      </a:accent3>
      <a:accent4>
        <a:srgbClr val="0CB89B"/>
      </a:accent4>
      <a:accent5>
        <a:srgbClr val="ECB720"/>
      </a:accent5>
      <a:accent6>
        <a:srgbClr val="319762"/>
      </a:accent6>
      <a:hlink>
        <a:srgbClr val="E68010"/>
      </a:hlink>
      <a:folHlink>
        <a:srgbClr val="339C9F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6DE00F-F2BC-4082-AB87-D0D78777DE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5C5BB1-9D2C-412A-AE6C-0FC75190A4CE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6A2223A-9182-462D-922F-5606A5A907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海浪自然簡報 (寬螢幕)</Template>
  <TotalTime>46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文鼎超顏楷</vt:lpstr>
      <vt:lpstr>文鼎新藝體</vt:lpstr>
      <vt:lpstr>文鼎疊圓體</vt:lpstr>
      <vt:lpstr>微軟正黑體</vt:lpstr>
      <vt:lpstr>Arial</vt:lpstr>
      <vt:lpstr>Century Gothic</vt:lpstr>
      <vt:lpstr>海浪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Windows 使用者</cp:lastModifiedBy>
  <cp:revision>7</cp:revision>
  <dcterms:created xsi:type="dcterms:W3CDTF">2019-09-18T02:06:44Z</dcterms:created>
  <dcterms:modified xsi:type="dcterms:W3CDTF">2019-10-02T02:03:58Z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