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5" r:id="rId3"/>
    <p:sldId id="266" r:id="rId4"/>
    <p:sldId id="267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BC"/>
    <a:srgbClr val="F08F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4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344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10/2/2019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2019/10/2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anchor="b">
            <a:normAutofit/>
          </a:bodyPr>
          <a:lstStyle>
            <a:lvl1pPr algn="ctr"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1500" cap="none" baseline="0">
                <a:solidFill>
                  <a:schemeClr val="bg1"/>
                </a:solidFill>
              </a:defRPr>
            </a:lvl1pPr>
            <a:lvl2pPr marL="342900" indent="0" algn="ctr" latinLnBrk="0">
              <a:buNone/>
              <a:defRPr lang="zh-TW" sz="2100"/>
            </a:lvl2pPr>
            <a:lvl3pPr marL="685800" indent="0" algn="ctr" latinLnBrk="0">
              <a:buNone/>
              <a:defRPr lang="zh-TW" sz="1800"/>
            </a:lvl3pPr>
            <a:lvl4pPr marL="1028700" indent="0" algn="ctr" latinLnBrk="0">
              <a:buNone/>
              <a:defRPr lang="zh-TW" sz="1500"/>
            </a:lvl4pPr>
            <a:lvl5pPr marL="1371600" indent="0" algn="ctr" latinLnBrk="0">
              <a:buNone/>
              <a:defRPr lang="zh-TW" sz="1500"/>
            </a:lvl5pPr>
            <a:lvl6pPr marL="1714500" indent="0" algn="ctr" latinLnBrk="0">
              <a:buNone/>
              <a:defRPr lang="zh-TW" sz="1500"/>
            </a:lvl6pPr>
            <a:lvl7pPr marL="2057400" indent="0" algn="ctr" latinLnBrk="0">
              <a:buNone/>
              <a:defRPr lang="zh-TW" sz="1500"/>
            </a:lvl7pPr>
            <a:lvl8pPr marL="2400300" indent="0" algn="ctr" latinLnBrk="0">
              <a:buNone/>
              <a:defRPr lang="zh-TW" sz="1500"/>
            </a:lvl8pPr>
            <a:lvl9pPr marL="2743200" indent="0" algn="ctr" latinLnBrk="0">
              <a:buNone/>
              <a:defRPr lang="zh-TW" sz="1500"/>
            </a:lvl9pPr>
          </a:lstStyle>
          <a:p>
            <a:r>
              <a:rPr lang="zh-TW" altLang="en-US" smtClean="0"/>
              <a:t>按一下以編輯母片副標題樣式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anchor="b">
            <a:normAutofit/>
          </a:bodyPr>
          <a:lstStyle>
            <a:lvl1pPr latinLnBrk="0">
              <a:defRPr lang="zh-TW" sz="2550" b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zh-TW" sz="1200">
                <a:solidFill>
                  <a:schemeClr val="bg1"/>
                </a:solidFill>
              </a:defRPr>
            </a:lvl1pPr>
            <a:lvl2pPr marL="342900" indent="0" latinLnBrk="0">
              <a:buNone/>
              <a:defRPr lang="zh-TW" sz="900"/>
            </a:lvl2pPr>
            <a:lvl3pPr marL="685800" indent="0" latinLnBrk="0">
              <a:buNone/>
              <a:defRPr lang="zh-TW" sz="750"/>
            </a:lvl3pPr>
            <a:lvl4pPr marL="1028700" indent="0" latinLnBrk="0">
              <a:buNone/>
              <a:defRPr lang="zh-TW" sz="675"/>
            </a:lvl4pPr>
            <a:lvl5pPr marL="1371600" indent="0" latinLnBrk="0">
              <a:buNone/>
              <a:defRPr lang="zh-TW" sz="675"/>
            </a:lvl5pPr>
            <a:lvl6pPr marL="1714500" indent="0" latinLnBrk="0">
              <a:buNone/>
              <a:defRPr lang="zh-TW" sz="675"/>
            </a:lvl6pPr>
            <a:lvl7pPr marL="2057400" indent="0" latinLnBrk="0">
              <a:buNone/>
              <a:defRPr lang="zh-TW" sz="675"/>
            </a:lvl7pPr>
            <a:lvl8pPr marL="2400300" indent="0" latinLnBrk="0">
              <a:buNone/>
              <a:defRPr lang="zh-TW" sz="675"/>
            </a:lvl8pPr>
            <a:lvl9pPr marL="2743200" indent="0" latinLnBrk="0">
              <a:buNone/>
              <a:defRPr lang="zh-TW"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2019/10/2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anchor="b">
            <a:normAutofit/>
          </a:bodyPr>
          <a:lstStyle>
            <a:lvl1pPr latinLnBrk="0">
              <a:defRPr lang="zh-TW" sz="2550" b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/>
          <a:lstStyle>
            <a:lvl1pPr marL="0" indent="0" algn="ctr" latinLnBrk="0">
              <a:buNone/>
              <a:defRPr lang="zh-TW" sz="2400">
                <a:solidFill>
                  <a:schemeClr val="tx2"/>
                </a:solidFill>
              </a:defRPr>
            </a:lvl1pPr>
            <a:lvl2pPr marL="342900" indent="0" latinLnBrk="0">
              <a:buNone/>
              <a:defRPr lang="zh-TW" sz="2100"/>
            </a:lvl2pPr>
            <a:lvl3pPr marL="685800" indent="0" latinLnBrk="0">
              <a:buNone/>
              <a:defRPr lang="zh-TW" sz="1800"/>
            </a:lvl3pPr>
            <a:lvl4pPr marL="1028700" indent="0" latinLnBrk="0">
              <a:buNone/>
              <a:defRPr lang="zh-TW" sz="1500"/>
            </a:lvl4pPr>
            <a:lvl5pPr marL="1371600" indent="0" latinLnBrk="0">
              <a:buNone/>
              <a:defRPr lang="zh-TW" sz="1500"/>
            </a:lvl5pPr>
            <a:lvl6pPr marL="1714500" indent="0" latinLnBrk="0">
              <a:buNone/>
              <a:defRPr lang="zh-TW" sz="1500"/>
            </a:lvl6pPr>
            <a:lvl7pPr marL="2057400" indent="0" latinLnBrk="0">
              <a:buNone/>
              <a:defRPr lang="zh-TW" sz="1500"/>
            </a:lvl7pPr>
            <a:lvl8pPr marL="2400300" indent="0" latinLnBrk="0">
              <a:buNone/>
              <a:defRPr lang="zh-TW" sz="1500"/>
            </a:lvl8pPr>
            <a:lvl9pPr marL="2743200" indent="0" latinLnBrk="0">
              <a:buNone/>
              <a:defRPr lang="zh-TW" sz="15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zh-TW" sz="1200">
                <a:solidFill>
                  <a:schemeClr val="bg1"/>
                </a:solidFill>
              </a:defRPr>
            </a:lvl1pPr>
            <a:lvl2pPr marL="342900" indent="0" latinLnBrk="0">
              <a:buNone/>
              <a:defRPr lang="zh-TW" sz="900"/>
            </a:lvl2pPr>
            <a:lvl3pPr marL="685800" indent="0" latinLnBrk="0">
              <a:buNone/>
              <a:defRPr lang="zh-TW" sz="750"/>
            </a:lvl3pPr>
            <a:lvl4pPr marL="1028700" indent="0" latinLnBrk="0">
              <a:buNone/>
              <a:defRPr lang="zh-TW" sz="675"/>
            </a:lvl4pPr>
            <a:lvl5pPr marL="1371600" indent="0" latinLnBrk="0">
              <a:buNone/>
              <a:defRPr lang="zh-TW" sz="675"/>
            </a:lvl5pPr>
            <a:lvl6pPr marL="1714500" indent="0" latinLnBrk="0">
              <a:buNone/>
              <a:defRPr lang="zh-TW" sz="675"/>
            </a:lvl6pPr>
            <a:lvl7pPr marL="2057400" indent="0" latinLnBrk="0">
              <a:buNone/>
              <a:defRPr lang="zh-TW" sz="675"/>
            </a:lvl7pPr>
            <a:lvl8pPr marL="2400300" indent="0" latinLnBrk="0">
              <a:buNone/>
              <a:defRPr lang="zh-TW" sz="675"/>
            </a:lvl8pPr>
            <a:lvl9pPr marL="2743200" indent="0" latinLnBrk="0">
              <a:buNone/>
              <a:defRPr lang="zh-TW"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anchor="b">
            <a:normAutofit/>
          </a:bodyPr>
          <a:lstStyle>
            <a:lvl1pPr algn="ctr" latinLnBrk="0">
              <a:defRPr lang="zh-TW" sz="39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1800" cap="none" baseline="0">
                <a:solidFill>
                  <a:schemeClr val="tx2"/>
                </a:solidFill>
              </a:defRPr>
            </a:lvl1pPr>
            <a:lvl2pPr marL="342900" indent="0" latinLnBrk="0">
              <a:buNone/>
              <a:defRPr lang="zh-TW"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latinLnBrk="0">
              <a:buNone/>
              <a:defRPr lang="zh-TW"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的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anchor="b">
            <a:normAutofit/>
          </a:bodyPr>
          <a:lstStyle>
            <a:lvl1pPr algn="ctr" latinLnBrk="0">
              <a:defRPr lang="zh-TW" sz="3900" b="0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1800" cap="none" baseline="0">
                <a:solidFill>
                  <a:schemeClr val="tx1"/>
                </a:solidFill>
              </a:defRPr>
            </a:lvl1pPr>
            <a:lvl2pPr marL="342900" indent="0" latinLnBrk="0">
              <a:buNone/>
              <a:defRPr lang="zh-TW"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latinLnBrk="0">
              <a:buNone/>
              <a:defRPr lang="zh-TW"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D43D-6574-4C7B-808D-C6C12215A4D4}" type="datetimeFigureOut">
              <a:t>2019/10/2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E5F2-81AA-4605-B028-6FBA391056AF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40" y="466344"/>
            <a:ext cx="7132320" cy="123444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1650" b="0" cap="none" baseline="0"/>
            </a:lvl1pPr>
            <a:lvl2pPr marL="342900" indent="0" latinLnBrk="0">
              <a:buNone/>
              <a:defRPr lang="zh-TW" sz="1500" b="1"/>
            </a:lvl2pPr>
            <a:lvl3pPr marL="685800" indent="0" latinLnBrk="0">
              <a:buNone/>
              <a:defRPr lang="zh-TW" sz="1350" b="1"/>
            </a:lvl3pPr>
            <a:lvl4pPr marL="1028700" indent="0" latinLnBrk="0">
              <a:buNone/>
              <a:defRPr lang="zh-TW" sz="1200" b="1"/>
            </a:lvl4pPr>
            <a:lvl5pPr marL="1371600" indent="0" latinLnBrk="0">
              <a:buNone/>
              <a:defRPr lang="zh-TW" sz="1200" b="1"/>
            </a:lvl5pPr>
            <a:lvl6pPr marL="1714500" indent="0" latinLnBrk="0">
              <a:buNone/>
              <a:defRPr lang="zh-TW" sz="1200" b="1"/>
            </a:lvl6pPr>
            <a:lvl7pPr marL="2057400" indent="0" latinLnBrk="0">
              <a:buNone/>
              <a:defRPr lang="zh-TW" sz="1200" b="1"/>
            </a:lvl7pPr>
            <a:lvl8pPr marL="2400300" indent="0" latinLnBrk="0">
              <a:buNone/>
              <a:defRPr lang="zh-TW" sz="1200" b="1"/>
            </a:lvl8pPr>
            <a:lvl9pPr marL="2743200" indent="0" latinLnBrk="0">
              <a:buNone/>
              <a:defRPr lang="zh-TW"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>
            <a:normAutofit/>
          </a:bodyPr>
          <a:lstStyle>
            <a:lvl1pPr latinLnBrk="0">
              <a:defRPr lang="zh-TW" sz="1350"/>
            </a:lvl1pPr>
            <a:lvl2pPr latinLnBrk="0">
              <a:defRPr lang="zh-TW" sz="1200"/>
            </a:lvl2pPr>
            <a:lvl3pPr latinLnBrk="0">
              <a:defRPr lang="zh-TW" sz="1050"/>
            </a:lvl3pPr>
            <a:lvl4pPr latinLnBrk="0">
              <a:defRPr lang="zh-TW" sz="900"/>
            </a:lvl4pPr>
            <a:lvl5pPr latinLnBrk="0">
              <a:defRPr lang="zh-TW" sz="900"/>
            </a:lvl5pPr>
            <a:lvl6pPr latinLnBrk="0">
              <a:defRPr lang="zh-TW" sz="900"/>
            </a:lvl6pPr>
            <a:lvl7pPr latinLnBrk="0">
              <a:defRPr lang="zh-TW" sz="900"/>
            </a:lvl7pPr>
            <a:lvl8pPr latinLnBrk="0">
              <a:defRPr lang="zh-TW" sz="900"/>
            </a:lvl8pPr>
            <a:lvl9pPr latinLnBrk="0"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1650" b="0" cap="none" baseline="0"/>
            </a:lvl1pPr>
            <a:lvl2pPr marL="342900" indent="0" latinLnBrk="0">
              <a:buNone/>
              <a:defRPr lang="zh-TW" sz="1500" b="1"/>
            </a:lvl2pPr>
            <a:lvl3pPr marL="685800" indent="0" latinLnBrk="0">
              <a:buNone/>
              <a:defRPr lang="zh-TW" sz="1350" b="1"/>
            </a:lvl3pPr>
            <a:lvl4pPr marL="1028700" indent="0" latinLnBrk="0">
              <a:buNone/>
              <a:defRPr lang="zh-TW" sz="1200" b="1"/>
            </a:lvl4pPr>
            <a:lvl5pPr marL="1371600" indent="0" latinLnBrk="0">
              <a:buNone/>
              <a:defRPr lang="zh-TW" sz="1200" b="1"/>
            </a:lvl5pPr>
            <a:lvl6pPr marL="1714500" indent="0" latinLnBrk="0">
              <a:buNone/>
              <a:defRPr lang="zh-TW" sz="1200" b="1"/>
            </a:lvl6pPr>
            <a:lvl7pPr marL="2057400" indent="0" latinLnBrk="0">
              <a:buNone/>
              <a:defRPr lang="zh-TW" sz="1200" b="1"/>
            </a:lvl7pPr>
            <a:lvl8pPr marL="2400300" indent="0" latinLnBrk="0">
              <a:buNone/>
              <a:defRPr lang="zh-TW" sz="1200" b="1"/>
            </a:lvl8pPr>
            <a:lvl9pPr marL="2743200" indent="0" latinLnBrk="0">
              <a:buNone/>
              <a:defRPr lang="zh-TW"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>
            <a:normAutofit/>
          </a:bodyPr>
          <a:lstStyle>
            <a:lvl1pPr latinLnBrk="0">
              <a:defRPr lang="zh-TW" sz="1350"/>
            </a:lvl1pPr>
            <a:lvl2pPr latinLnBrk="0">
              <a:defRPr lang="zh-TW" sz="1200"/>
            </a:lvl2pPr>
            <a:lvl3pPr latinLnBrk="0">
              <a:defRPr lang="zh-TW" sz="1050"/>
            </a:lvl3pPr>
            <a:lvl4pPr latinLnBrk="0">
              <a:defRPr lang="zh-TW" sz="900"/>
            </a:lvl4pPr>
            <a:lvl5pPr latinLnBrk="0">
              <a:defRPr lang="zh-TW" sz="900"/>
            </a:lvl5pPr>
            <a:lvl6pPr latinLnBrk="0">
              <a:defRPr lang="zh-TW" sz="900"/>
            </a:lvl6pPr>
            <a:lvl7pPr latinLnBrk="0">
              <a:defRPr lang="zh-TW" sz="900"/>
            </a:lvl7pPr>
            <a:lvl8pPr latinLnBrk="0">
              <a:defRPr lang="zh-TW" sz="900"/>
            </a:lvl8pPr>
            <a:lvl9pPr latinLnBrk="0"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2019/10/2</a:t>
            </a:fld>
            <a:endParaRPr lang="zh-TW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endParaRPr 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anchor="b">
            <a:normAutofit/>
          </a:bodyPr>
          <a:lstStyle>
            <a:lvl1pPr latinLnBrk="0">
              <a:defRPr lang="zh-TW" sz="255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zh-TW" sz="1200"/>
            </a:lvl1pPr>
            <a:lvl2pPr marL="342900" indent="0" latinLnBrk="0">
              <a:buNone/>
              <a:defRPr lang="zh-TW" sz="900"/>
            </a:lvl2pPr>
            <a:lvl3pPr marL="685800" indent="0" latinLnBrk="0">
              <a:buNone/>
              <a:defRPr lang="zh-TW" sz="750"/>
            </a:lvl3pPr>
            <a:lvl4pPr marL="1028700" indent="0" latinLnBrk="0">
              <a:buNone/>
              <a:defRPr lang="zh-TW" sz="675"/>
            </a:lvl4pPr>
            <a:lvl5pPr marL="1371600" indent="0" latinLnBrk="0">
              <a:buNone/>
              <a:defRPr lang="zh-TW" sz="675"/>
            </a:lvl5pPr>
            <a:lvl6pPr marL="1714500" indent="0" latinLnBrk="0">
              <a:buNone/>
              <a:defRPr lang="zh-TW" sz="675"/>
            </a:lvl6pPr>
            <a:lvl7pPr marL="2057400" indent="0" latinLnBrk="0">
              <a:buNone/>
              <a:defRPr lang="zh-TW" sz="675"/>
            </a:lvl7pPr>
            <a:lvl8pPr marL="2400300" indent="0" latinLnBrk="0">
              <a:buNone/>
              <a:defRPr lang="zh-TW" sz="675"/>
            </a:lvl8pPr>
            <a:lvl9pPr marL="2743200" indent="0" latinLnBrk="0">
              <a:buNone/>
              <a:defRPr lang="zh-TW"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  <a:p>
            <a:pPr lvl="5"/>
            <a:r>
              <a:rPr lang="zh-TW" dirty="0"/>
              <a:t>第六層</a:t>
            </a:r>
          </a:p>
          <a:p>
            <a:pPr lvl="6"/>
            <a:r>
              <a:rPr lang="zh-TW" dirty="0"/>
              <a:t>第七層</a:t>
            </a:r>
          </a:p>
          <a:p>
            <a:pPr lvl="7"/>
            <a:r>
              <a:rPr lang="zh-TW" dirty="0"/>
              <a:t>第八層</a:t>
            </a:r>
          </a:p>
          <a:p>
            <a:pPr lvl="8"/>
            <a:r>
              <a:rPr lang="zh-TW" dirty="0"/>
              <a:t>第九層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60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altLang="zh-TW" smtClean="0"/>
              <a:pPr/>
              <a:t>10/2/2019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005840" y="6601968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600" cap="all" baseline="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658100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60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2550" kern="1200">
          <a:solidFill>
            <a:schemeClr val="tx2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80000"/>
        <a:buFont typeface="Wingdings" pitchFamily="2" charset="2"/>
        <a:buChar char="§"/>
        <a:defRPr lang="zh-TW" sz="15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80000"/>
        <a:buFont typeface="Wingdings" pitchFamily="2" charset="2"/>
        <a:buChar char="§"/>
        <a:defRPr lang="zh-TW" sz="13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lang="zh-TW" sz="12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lang="zh-TW"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lang="zh-TW"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60" userDrawn="1">
          <p15:clr>
            <a:srgbClr val="F26B43"/>
          </p15:clr>
        </p15:guide>
        <p15:guide id="2" pos="303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72438" y="470263"/>
            <a:ext cx="6485710" cy="1201782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solidFill>
                  <a:schemeClr val="accent3">
                    <a:lumMod val="50000"/>
                  </a:schemeClr>
                </a:solidFill>
              </a:rPr>
              <a:t>資訊安全防身術</a:t>
            </a:r>
            <a:endParaRPr lang="zh-TW" sz="6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900146" y="1802674"/>
            <a:ext cx="6858002" cy="474617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200" dirty="0" smtClean="0">
                <a:solidFill>
                  <a:srgbClr val="00B050"/>
                </a:solidFill>
              </a:rPr>
              <a:t>保護</a:t>
            </a:r>
            <a:r>
              <a:rPr lang="zh-TW" altLang="en-US" sz="3200" dirty="0">
                <a:solidFill>
                  <a:srgbClr val="00B050"/>
                </a:solidFill>
              </a:rPr>
              <a:t>自己 尊重別人</a:t>
            </a:r>
          </a:p>
          <a:p>
            <a:endParaRPr lang="zh-TW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126" y="2194745"/>
            <a:ext cx="3869428" cy="2534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/>
              <a:t>資訊安全防身術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5" name="內容版面配置區 4" descr="tool recommendation - Using (Android) tablet as a virtual online whiteboard - Role-playing Games Stack Exchang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83" y="1813560"/>
            <a:ext cx="4121351" cy="231463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63440" y="1901953"/>
            <a:ext cx="3474720" cy="4123943"/>
          </a:xfrm>
        </p:spPr>
        <p:txBody>
          <a:bodyPr/>
          <a:lstStyle/>
          <a:p>
            <a:r>
              <a:rPr lang="zh-TW" altLang="en-US" sz="2400" dirty="0" smtClean="0"/>
              <a:t>電腦</a:t>
            </a:r>
            <a:r>
              <a:rPr lang="zh-TW" altLang="en-US" sz="2400" dirty="0"/>
              <a:t>不用要登出</a:t>
            </a:r>
          </a:p>
          <a:p>
            <a:r>
              <a:rPr lang="zh-TW" altLang="en-US" sz="2400" dirty="0"/>
              <a:t>防毒軟體要更新</a:t>
            </a:r>
          </a:p>
          <a:p>
            <a:r>
              <a:rPr lang="zh-TW" altLang="en-US" sz="2400" dirty="0"/>
              <a:t>智慧財產要尊重</a:t>
            </a:r>
          </a:p>
          <a:p>
            <a:r>
              <a:rPr lang="zh-TW" altLang="en-US" sz="2400" dirty="0"/>
              <a:t>個人資料要保密</a:t>
            </a:r>
          </a:p>
          <a:p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16180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/>
              <a:t>資訊安全防身術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5" name="內容版面配置區 4" descr="tool recommendation - Using (Android) tablet as a virtual online whiteboard - Role-playing Games Stack Exchang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83" y="1813560"/>
            <a:ext cx="4121351" cy="231463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63440" y="1901953"/>
            <a:ext cx="3474720" cy="4123943"/>
          </a:xfrm>
        </p:spPr>
        <p:txBody>
          <a:bodyPr/>
          <a:lstStyle/>
          <a:p>
            <a:r>
              <a:rPr lang="zh-TW" altLang="en-US" sz="2800" dirty="0" smtClean="0"/>
              <a:t>防毒</a:t>
            </a:r>
            <a:r>
              <a:rPr lang="zh-TW" altLang="en-US" sz="2800" dirty="0"/>
              <a:t>軟體要更新</a:t>
            </a:r>
          </a:p>
          <a:p>
            <a:r>
              <a:rPr lang="zh-TW" altLang="en-US" sz="2800" dirty="0"/>
              <a:t>智慧財產要尊重</a:t>
            </a:r>
          </a:p>
          <a:p>
            <a:r>
              <a:rPr lang="zh-TW" altLang="en-US" sz="2800" dirty="0"/>
              <a:t>個人資料要保密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41343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網路資料保護</a:t>
            </a:r>
            <a:br>
              <a:rPr lang="zh-TW" altLang="en-US" sz="3600" dirty="0"/>
            </a:br>
            <a:endParaRPr lang="zh-TW" altLang="en-US" sz="3600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7476" y="1452590"/>
            <a:ext cx="9029047" cy="5078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266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nded Design Blue 16x9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4264BA5-BE9F-44D2-9B86-8E00ED566E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內含山巒日出相片的藍色橫紋簡報 (寬螢幕)</Template>
  <TotalTime>44</TotalTime>
  <Words>41</Words>
  <Application>Microsoft Office PowerPoint</Application>
  <PresentationFormat>如螢幕大小 (4:3)</PresentationFormat>
  <Paragraphs>12</Paragraphs>
  <Slides>4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Euphemia</vt:lpstr>
      <vt:lpstr>微軟正黑體</vt:lpstr>
      <vt:lpstr>新細明體</vt:lpstr>
      <vt:lpstr>Arial</vt:lpstr>
      <vt:lpstr>Corbel</vt:lpstr>
      <vt:lpstr>Wingdings</vt:lpstr>
      <vt:lpstr>Banded Design Blue 16x9</vt:lpstr>
      <vt:lpstr>資訊安全防身術</vt:lpstr>
      <vt:lpstr>資訊安全防身術 </vt:lpstr>
      <vt:lpstr>資訊安全防身術 </vt:lpstr>
      <vt:lpstr>網路資料保護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keywords/>
  <cp:lastModifiedBy>Windows 使用者</cp:lastModifiedBy>
  <cp:revision>8</cp:revision>
  <dcterms:created xsi:type="dcterms:W3CDTF">2019-09-18T02:07:03Z</dcterms:created>
  <dcterms:modified xsi:type="dcterms:W3CDTF">2019-10-02T02:01:29Z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TC028952539991</vt:lpwstr>
  </property>
</Properties>
</file>