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278" y="6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27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A765858-0051-4A8A-8A20-4EA8DE90C600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2019/10/2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0513E89-C99F-499B-9661-A0BE31530BFB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FB667E1-E601-4AAF-B95C-B25720D70A60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59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>
              <a:defRPr sz="15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13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2BD1D5F-1F96-44DB-BF7A-135F29F0034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9823941-408E-4F52-A83E-FF86A960E8B3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CFA7AA-9D23-4167-BC43-6FCD3528D57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3E3403D-317A-425E-8EE2-D32A54580C60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4579D04-94F6-460D-9839-20FE9246B41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2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A750931-C0E8-4968-A6E4-4F29A569ED8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1BECF-D3D7-440C-A29D-6A57111FC16E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7A4AF4-F622-46F6-8E9C-BFF2845A7C33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日期預留位置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4FA4604-64D4-48A3-B8EB-0798BE74586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3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ABE6E41-DFEE-4CEE-B68C-966B11F29C7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2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F4D0E9-6E9D-4857-9663-3FA2A5EEB86F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6B77D5-FA5A-4C84-B1C6-7D89420DD2AE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7" name="矩形 3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14494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8" name="矩形 5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日期預留位置 6"/>
          <p:cNvSpPr>
            <a:spLocks noGrp="1"/>
          </p:cNvSpPr>
          <p:nvPr>
            <p:ph type="dt" sz="half" idx="2"/>
          </p:nvPr>
        </p:nvSpPr>
        <p:spPr>
          <a:xfrm>
            <a:off x="6656832" y="6614494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8E77B7B-3F8F-4459-A11E-08F26D03FE39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7"/>
          <p:cNvSpPr>
            <a:spLocks noGrp="1"/>
          </p:cNvSpPr>
          <p:nvPr>
            <p:ph type="sldNum" sz="quarter" idx="4"/>
          </p:nvPr>
        </p:nvSpPr>
        <p:spPr>
          <a:xfrm>
            <a:off x="7658100" y="6614494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100000"/>
        <a:buFont typeface="Arial" pitchFamily="34" charset="0"/>
        <a:buChar char="▪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100000"/>
        <a:buFont typeface="Arial" pitchFamily="34" charset="0"/>
        <a:buChar char="▪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2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55655" y="1161929"/>
            <a:ext cx="4069945" cy="672273"/>
          </a:xfrm>
        </p:spPr>
        <p:txBody>
          <a:bodyPr rtlCol="0">
            <a:normAutofit/>
          </a:bodyPr>
          <a:lstStyle/>
          <a:p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  <a:sym typeface="Arial" panose="020B0604020202020204" pitchFamily="34" charset="0"/>
              </a:rPr>
              <a:t>資訊安全防身術</a:t>
            </a:r>
          </a:p>
        </p:txBody>
      </p:sp>
      <p:sp>
        <p:nvSpPr>
          <p:cNvPr id="3" name="矩形 2"/>
          <p:cNvSpPr/>
          <p:nvPr/>
        </p:nvSpPr>
        <p:spPr>
          <a:xfrm>
            <a:off x="1770762" y="330932"/>
            <a:ext cx="44816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訊</a:t>
            </a:r>
            <a:r>
              <a:rPr lang="zh-TW" altLang="en-US" sz="4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資</a:t>
            </a:r>
            <a:r>
              <a:rPr lang="zh-TW" altLang="en-US" sz="4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安全</a:t>
            </a:r>
            <a:r>
              <a:rPr lang="zh-TW" altLang="en-US" sz="4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防身術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7066" y="1834202"/>
            <a:ext cx="3826934" cy="2795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5840" y="128694"/>
            <a:ext cx="7132320" cy="1233424"/>
          </a:xfrm>
        </p:spPr>
        <p:txBody>
          <a:bodyPr/>
          <a:lstStyle/>
          <a:p>
            <a:r>
              <a:rPr lang="zh-TW" altLang="en-US" sz="44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資訊安全防身術</a:t>
            </a:r>
            <a:r>
              <a:rPr lang="zh-TW" alt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/>
            </a:r>
            <a:br>
              <a:rPr lang="zh-TW" alt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</a:br>
            <a:endParaRPr lang="zh-TW" altLang="en-US" dirty="0">
              <a:solidFill>
                <a:schemeClr val="tx2">
                  <a:lumMod val="60000"/>
                  <a:lumOff val="40000"/>
                </a:schemeClr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381647"/>
            <a:ext cx="3429000" cy="3164681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39789" y="1758261"/>
            <a:ext cx="3429000" cy="4123944"/>
          </a:xfrm>
        </p:spPr>
        <p:txBody>
          <a:bodyPr/>
          <a:lstStyle/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</a:rPr>
              <a:t>個人資料要保密</a:t>
            </a:r>
          </a:p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</a:rPr>
              <a:t>電腦不用要登出</a:t>
            </a:r>
          </a:p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</a:rPr>
              <a:t>防毒軟體要更新</a:t>
            </a:r>
          </a:p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</a:rPr>
              <a:t>智慧財產要尊重</a:t>
            </a:r>
          </a:p>
          <a:p>
            <a:endParaRPr lang="zh-TW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430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5474" y="520580"/>
            <a:ext cx="7132320" cy="1233424"/>
          </a:xfrm>
        </p:spPr>
        <p:txBody>
          <a:bodyPr>
            <a:noAutofit/>
          </a:bodyPr>
          <a:lstStyle/>
          <a:p>
            <a:r>
              <a:rPr lang="zh-TW" altLang="en-US" sz="54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/>
            </a:r>
            <a:br>
              <a:rPr lang="zh-TW" altLang="en-US" sz="54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</a:br>
            <a:endParaRPr lang="zh-TW" altLang="en-US" sz="5400" dirty="0">
              <a:solidFill>
                <a:schemeClr val="accent3">
                  <a:lumMod val="60000"/>
                  <a:lumOff val="40000"/>
                </a:schemeClr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53" y="2695156"/>
            <a:ext cx="3429000" cy="3164681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56908" y="2279542"/>
            <a:ext cx="3429000" cy="4123944"/>
          </a:xfrm>
        </p:spPr>
        <p:txBody>
          <a:bodyPr/>
          <a:lstStyle/>
          <a:p>
            <a:r>
              <a:rPr lang="zh-TW" altLang="en-US" dirty="0"/>
              <a:t>不當網站不瀏覽</a:t>
            </a:r>
          </a:p>
          <a:p>
            <a:r>
              <a:rPr lang="zh-TW" altLang="en-US" dirty="0"/>
              <a:t>電子郵件要過濾</a:t>
            </a:r>
          </a:p>
          <a:p>
            <a:r>
              <a:rPr lang="zh-TW" altLang="en-US" dirty="0"/>
              <a:t>可疑訊息需求證</a:t>
            </a:r>
          </a:p>
          <a:p>
            <a:r>
              <a:rPr lang="zh-TW" altLang="en-US" dirty="0"/>
              <a:t>網路沉迷傷身心</a:t>
            </a:r>
          </a:p>
          <a:p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1503318" y="1046118"/>
            <a:ext cx="51456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800" dirty="0">
                <a:solidFill>
                  <a:schemeClr val="accent1">
                    <a:lumMod val="60000"/>
                    <a:lumOff val="40000"/>
                  </a:schemeClr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資訊安全防身術</a:t>
            </a:r>
          </a:p>
        </p:txBody>
      </p:sp>
    </p:spTree>
    <p:extLst>
      <p:ext uri="{BB962C8B-B14F-4D97-AF65-F5344CB8AC3E}">
        <p14:creationId xmlns:p14="http://schemas.microsoft.com/office/powerpoint/2010/main" val="2763502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06286" y="467360"/>
            <a:ext cx="6831874" cy="1233424"/>
          </a:xfrm>
        </p:spPr>
        <p:txBody>
          <a:bodyPr>
            <a:noAutofit/>
          </a:bodyPr>
          <a:lstStyle/>
          <a:p>
            <a:r>
              <a:rPr lang="zh-TW" altLang="en-US" sz="54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網路資料</a:t>
            </a:r>
            <a:r>
              <a:rPr lang="zh-TW" altLang="en-US" sz="54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保護</a:t>
            </a:r>
            <a:endParaRPr lang="zh-TW" altLang="en-US" sz="5400" dirty="0">
              <a:solidFill>
                <a:schemeClr val="accent3">
                  <a:lumMod val="60000"/>
                  <a:lumOff val="40000"/>
                </a:schemeClr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6023" y="2142309"/>
            <a:ext cx="6570617" cy="3905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080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藍色橫條設計 16x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1307524_TF16391941_TF16391941.potx" id="{43CF41D3-058B-432D-B56D-B8921F52BE21}" vid="{998134C5-A5CA-48B0-9CDC-740488C8FD8F}"/>
    </a:ext>
  </a:extLst>
</a:theme>
</file>

<file path=ppt/theme/theme2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anded Design Blue">
    <a:dk1>
      <a:srgbClr val="404040"/>
    </a:dk1>
    <a:lt1>
      <a:sysClr val="window" lastClr="FFFFFF"/>
    </a:lt1>
    <a:dk2>
      <a:srgbClr val="263050"/>
    </a:dk2>
    <a:lt2>
      <a:srgbClr val="E5E8E8"/>
    </a:lt2>
    <a:accent1>
      <a:srgbClr val="77B142"/>
    </a:accent1>
    <a:accent2>
      <a:srgbClr val="E3C01E"/>
    </a:accent2>
    <a:accent3>
      <a:srgbClr val="0070C0"/>
    </a:accent3>
    <a:accent4>
      <a:srgbClr val="7556A4"/>
    </a:accent4>
    <a:accent5>
      <a:srgbClr val="F08F1E"/>
    </a:accent5>
    <a:accent6>
      <a:srgbClr val="CB3E3A"/>
    </a:accent6>
    <a:hlink>
      <a:srgbClr val="0070C0"/>
    </a:hlink>
    <a:folHlink>
      <a:srgbClr val="7556A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45</Words>
  <Application>Microsoft Office PowerPoint</Application>
  <PresentationFormat>如螢幕大小 (4:3)</PresentationFormat>
  <Paragraphs>15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Microsoft JhengHei UI</vt:lpstr>
      <vt:lpstr>文鼎中特毛楷</vt:lpstr>
      <vt:lpstr>文鼎中特黑</vt:lpstr>
      <vt:lpstr>微軟正黑體</vt:lpstr>
      <vt:lpstr>Arial</vt:lpstr>
      <vt:lpstr>Corbel</vt:lpstr>
      <vt:lpstr>藍色橫條設計 16x9</vt:lpstr>
      <vt:lpstr>資訊安全防身術</vt:lpstr>
      <vt:lpstr>資訊安全防身術 </vt:lpstr>
      <vt:lpstr> 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2019-09-18T02:08:12Z</dcterms:created>
  <dcterms:modified xsi:type="dcterms:W3CDTF">2019-10-02T02:12:09Z</dcterms:modified>
</cp:coreProperties>
</file>