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46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742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9682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1546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575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9948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8226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378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829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420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658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698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16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456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16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65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51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8C8CE-2B0C-4312-88C0-7662DA2E8DA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C37CE-90EB-4F79-9EC5-2196077425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83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0081" y="986630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自</a:t>
            </a:r>
            <a:r>
              <a:rPr lang="zh-TW" altLang="en-US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FF00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介紹</a:t>
            </a:r>
            <a:endParaRPr lang="zh-TW" altLang="en-US" dirty="0">
              <a:solidFill>
                <a:srgbClr val="FF0066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96834" y="3444032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姓名：</a:t>
            </a:r>
            <a:r>
              <a:rPr lang="zh-TW" altLang="en-US" sz="2800" b="1" dirty="0" smtClean="0">
                <a:solidFill>
                  <a:srgbClr val="00B0F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阿珉</a:t>
            </a:r>
            <a:endParaRPr lang="en-US" altLang="zh-TW" sz="2800" b="1" dirty="0" smtClean="0">
              <a:solidFill>
                <a:srgbClr val="00B0F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dirty="0" smtClean="0">
                <a:solidFill>
                  <a:srgbClr val="FFC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愛喝：拿鐵咖啡</a:t>
            </a:r>
            <a:endParaRPr lang="en-US" altLang="zh-TW" sz="2800" b="1" dirty="0" smtClean="0">
              <a:solidFill>
                <a:srgbClr val="FFC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434" y="1667260"/>
            <a:ext cx="4180114" cy="327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611657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飛機雲</Template>
  <TotalTime>40</TotalTime>
  <Words>11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微軟正黑體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2019-09-11T01:41:13Z</dcterms:created>
  <dcterms:modified xsi:type="dcterms:W3CDTF">2019-09-18T01:57:44Z</dcterms:modified>
</cp:coreProperties>
</file>