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50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78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556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9143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145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6661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2944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519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711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82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882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6378AE55-5714-4E3E-8AB4-2308B7CA6F2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64368DD5-781A-41B4-9977-56D11301AA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56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我的介紹</a:t>
            </a:r>
            <a:endParaRPr lang="zh-TW" altLang="en-US" dirty="0">
              <a:solidFill>
                <a:schemeClr val="accent2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44547" y="4142082"/>
            <a:ext cx="8251097" cy="1899278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chemeClr val="accent1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姓名：希希</a:t>
            </a:r>
            <a:endParaRPr lang="en-US" altLang="zh-TW" b="1" dirty="0" smtClean="0">
              <a:solidFill>
                <a:schemeClr val="accent1">
                  <a:lumMod val="5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dirty="0" smtClean="0">
                <a:solidFill>
                  <a:schemeClr val="accent5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生日：</a:t>
            </a:r>
            <a:r>
              <a:rPr lang="en-US" altLang="zh-TW" dirty="0" smtClean="0">
                <a:solidFill>
                  <a:schemeClr val="accent5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7</a:t>
            </a:r>
            <a:r>
              <a:rPr lang="zh-TW" altLang="en-US" dirty="0" smtClean="0">
                <a:solidFill>
                  <a:schemeClr val="accent5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月</a:t>
            </a:r>
            <a:r>
              <a:rPr lang="en-US" altLang="zh-TW" dirty="0" smtClean="0">
                <a:solidFill>
                  <a:schemeClr val="accent5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</a:t>
            </a:r>
            <a:r>
              <a:rPr lang="zh-TW" altLang="en-US" dirty="0" smtClean="0">
                <a:solidFill>
                  <a:schemeClr val="accent5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日</a:t>
            </a:r>
            <a:endParaRPr lang="en-US" altLang="zh-TW" dirty="0">
              <a:solidFill>
                <a:schemeClr val="accent5">
                  <a:lumMod val="5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b="1" dirty="0" smtClean="0">
                <a:solidFill>
                  <a:schemeClr val="accent2">
                    <a:lumMod val="5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興趣：躲避球</a:t>
            </a:r>
            <a:endParaRPr lang="en-US" altLang="zh-TW" b="1" dirty="0" smtClean="0">
              <a:solidFill>
                <a:schemeClr val="accent2">
                  <a:lumMod val="5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endParaRPr lang="zh-TW" altLang="en-US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30" y="2345416"/>
            <a:ext cx="2633700" cy="410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780767"/>
      </p:ext>
    </p:extLst>
  </p:cSld>
  <p:clrMapOvr>
    <a:masterClrMapping/>
  </p:clrMapOvr>
</p:sld>
</file>

<file path=ppt/theme/theme1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TM03457444[[fn=基準]]</Template>
  <TotalTime>53</TotalTime>
  <Words>17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文鼎細鋼筆行楷</vt:lpstr>
      <vt:lpstr>新細明體</vt:lpstr>
      <vt:lpstr>Corbel</vt:lpstr>
      <vt:lpstr>基礎</vt:lpstr>
      <vt:lpstr>我的介紹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我的介紹</dc:title>
  <dc:creator>Windows 使用者</dc:creator>
  <cp:lastModifiedBy>Windows 使用者</cp:lastModifiedBy>
  <cp:revision>7</cp:revision>
  <dcterms:created xsi:type="dcterms:W3CDTF">2019-09-11T01:42:34Z</dcterms:created>
  <dcterms:modified xsi:type="dcterms:W3CDTF">2019-09-18T02:07:19Z</dcterms:modified>
</cp:coreProperties>
</file>