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633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279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96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10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2210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66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63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236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55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3284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109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A1F679F-A6F5-4262-8D96-D1003E38DDB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7F8E24-AD4A-47E2-A0BA-9305D5C267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06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36150" y="2151017"/>
            <a:ext cx="6801440" cy="2590800"/>
          </a:xfrm>
        </p:spPr>
        <p:txBody>
          <a:bodyPr>
            <a:normAutofit/>
          </a:bodyPr>
          <a:lstStyle/>
          <a:p>
            <a:r>
              <a:rPr lang="zh-TW" altLang="en-US" sz="6600" b="1" dirty="0" smtClean="0">
                <a:solidFill>
                  <a:srgbClr val="00B0F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自我介紹</a:t>
            </a:r>
            <a:endParaRPr lang="zh-TW" altLang="en-US" sz="6600" b="1" dirty="0">
              <a:solidFill>
                <a:srgbClr val="00B0F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34454" y="3950542"/>
            <a:ext cx="6803136" cy="502920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1200" b="1" dirty="0" smtClean="0">
                <a:solidFill>
                  <a:schemeClr val="accent1">
                    <a:lumMod val="5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姓名：俞箴</a:t>
            </a:r>
            <a:endParaRPr lang="en-US" altLang="zh-TW" sz="11200" b="1" dirty="0" smtClean="0">
              <a:solidFill>
                <a:schemeClr val="accent1">
                  <a:lumMod val="50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11200" b="1" dirty="0" smtClean="0">
                <a:solidFill>
                  <a:schemeClr val="accent1">
                    <a:lumMod val="5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生日：</a:t>
            </a:r>
            <a:r>
              <a:rPr lang="en-US" altLang="zh-TW" sz="11200" b="1" dirty="0" smtClean="0">
                <a:solidFill>
                  <a:schemeClr val="accent1">
                    <a:lumMod val="5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6</a:t>
            </a:r>
            <a:r>
              <a:rPr lang="zh-TW" altLang="en-US" sz="11200" b="1" dirty="0" smtClean="0">
                <a:solidFill>
                  <a:schemeClr val="accent1">
                    <a:lumMod val="5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月</a:t>
            </a:r>
            <a:r>
              <a:rPr lang="en-US" altLang="zh-TW" sz="11200" b="1" dirty="0" smtClean="0">
                <a:solidFill>
                  <a:schemeClr val="accent1">
                    <a:lumMod val="5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29</a:t>
            </a:r>
            <a:r>
              <a:rPr lang="zh-TW" altLang="en-US" sz="11200" b="1" dirty="0" smtClean="0">
                <a:solidFill>
                  <a:schemeClr val="accent1">
                    <a:lumMod val="5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日</a:t>
            </a:r>
            <a:endParaRPr lang="en-US" altLang="zh-TW" sz="11200" b="1" dirty="0" smtClean="0">
              <a:solidFill>
                <a:schemeClr val="accent1">
                  <a:lumMod val="50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sz="8600" b="1" dirty="0" smtClean="0">
                <a:solidFill>
                  <a:schemeClr val="accent1">
                    <a:lumMod val="5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興趣：畫</a:t>
            </a:r>
            <a:r>
              <a:rPr lang="zh-TW" altLang="en-US" sz="8600" b="1" dirty="0">
                <a:solidFill>
                  <a:schemeClr val="accent1">
                    <a:lumMod val="5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畫</a:t>
            </a:r>
            <a:endParaRPr lang="zh-TW" altLang="en-US" sz="8600" b="1" dirty="0" smtClean="0">
              <a:solidFill>
                <a:schemeClr val="accent1">
                  <a:lumMod val="50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4" name="心形 3"/>
          <p:cNvSpPr/>
          <p:nvPr/>
        </p:nvSpPr>
        <p:spPr>
          <a:xfrm>
            <a:off x="7027817" y="2194560"/>
            <a:ext cx="836023" cy="70539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5" name="心形 4"/>
          <p:cNvSpPr/>
          <p:nvPr/>
        </p:nvSpPr>
        <p:spPr>
          <a:xfrm>
            <a:off x="1750423" y="4453462"/>
            <a:ext cx="391886" cy="288355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四角星形 5"/>
          <p:cNvSpPr/>
          <p:nvPr/>
        </p:nvSpPr>
        <p:spPr>
          <a:xfrm>
            <a:off x="2743200" y="2338251"/>
            <a:ext cx="457200" cy="561703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199" y="1724297"/>
            <a:ext cx="3237257" cy="377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45</TotalTime>
  <Words>14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文鼎中鋼筆行楷</vt:lpstr>
      <vt:lpstr>新細明體</vt:lpstr>
      <vt:lpstr>Century Gothic</vt:lpstr>
      <vt:lpstr>Garamond</vt:lpstr>
      <vt:lpstr>肥皂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2019-09-11T01:42:19Z</dcterms:created>
  <dcterms:modified xsi:type="dcterms:W3CDTF">2019-09-18T02:00:44Z</dcterms:modified>
</cp:coreProperties>
</file>