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FF00"/>
    <a:srgbClr val="00CCFF"/>
    <a:srgbClr val="FF3399"/>
    <a:srgbClr val="FFFF00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41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8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836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663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3972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148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68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640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81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76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58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82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10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6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93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27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E014ADB-2842-4659-BF21-4936982CBBC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5E9E3B-E4BA-4AAE-A3E3-4D08257365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3244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66FFCC"/>
                </a:solidFill>
              </a:rPr>
              <a:t>我</a:t>
            </a:r>
            <a:r>
              <a:rPr lang="zh-TW" altLang="en-US" sz="6600" dirty="0" smtClean="0">
                <a:solidFill>
                  <a:srgbClr val="00FF00"/>
                </a:solidFill>
              </a:rPr>
              <a:t>的</a:t>
            </a:r>
            <a:r>
              <a:rPr lang="zh-TW" altLang="en-US" sz="6600" dirty="0" smtClean="0">
                <a:solidFill>
                  <a:srgbClr val="66FFCC"/>
                </a:solidFill>
              </a:rPr>
              <a:t>小</a:t>
            </a:r>
            <a:r>
              <a:rPr lang="zh-TW" altLang="en-US" sz="6600" dirty="0" smtClean="0">
                <a:solidFill>
                  <a:srgbClr val="99FF99"/>
                </a:solidFill>
              </a:rPr>
              <a:t>檔</a:t>
            </a:r>
            <a:r>
              <a:rPr lang="zh-TW" altLang="en-US" sz="6600" dirty="0">
                <a:solidFill>
                  <a:srgbClr val="66FFCC"/>
                </a:solidFill>
              </a:rPr>
              <a:t>案</a:t>
            </a:r>
            <a:endParaRPr lang="zh-TW" altLang="en-US" sz="6600" dirty="0" smtClean="0">
              <a:solidFill>
                <a:srgbClr val="66FFCC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4000" dirty="0" smtClean="0"/>
              <a:t>姓名：</a:t>
            </a:r>
            <a:r>
              <a:rPr lang="zh-TW" altLang="en-US" sz="4000" dirty="0" smtClean="0">
                <a:solidFill>
                  <a:srgbClr val="FFFF00"/>
                </a:solidFill>
              </a:rPr>
              <a:t>紫瑜</a:t>
            </a:r>
            <a:endParaRPr lang="en-US" altLang="zh-TW" sz="4000" dirty="0" smtClean="0">
              <a:solidFill>
                <a:srgbClr val="FFFF00"/>
              </a:solidFill>
            </a:endParaRPr>
          </a:p>
          <a:p>
            <a:r>
              <a:rPr lang="zh-TW" altLang="en-US" sz="3600" dirty="0" smtClean="0"/>
              <a:t>生日：</a:t>
            </a:r>
            <a:r>
              <a:rPr lang="en-US" altLang="zh-TW" sz="3600" dirty="0" smtClean="0">
                <a:solidFill>
                  <a:srgbClr val="FF3399"/>
                </a:solidFill>
              </a:rPr>
              <a:t>5</a:t>
            </a:r>
            <a:r>
              <a:rPr lang="zh-TW" altLang="en-US" sz="3600" dirty="0" smtClean="0">
                <a:solidFill>
                  <a:srgbClr val="FF3399"/>
                </a:solidFill>
              </a:rPr>
              <a:t>月</a:t>
            </a:r>
            <a:r>
              <a:rPr lang="en-US" altLang="zh-TW" sz="3600" dirty="0" smtClean="0">
                <a:solidFill>
                  <a:srgbClr val="FF3399"/>
                </a:solidFill>
              </a:rPr>
              <a:t>22</a:t>
            </a:r>
            <a:r>
              <a:rPr lang="zh-TW" altLang="en-US" sz="3600" dirty="0" smtClean="0">
                <a:solidFill>
                  <a:srgbClr val="FF3399"/>
                </a:solidFill>
              </a:rPr>
              <a:t>日</a:t>
            </a:r>
            <a:endParaRPr lang="en-US" altLang="zh-TW" sz="3600" dirty="0" smtClean="0">
              <a:solidFill>
                <a:srgbClr val="FF3399"/>
              </a:solidFill>
            </a:endParaRPr>
          </a:p>
          <a:p>
            <a:r>
              <a:rPr lang="zh-TW" altLang="en-US" sz="3800" dirty="0" smtClean="0"/>
              <a:t>愛吃：</a:t>
            </a:r>
            <a:r>
              <a:rPr lang="zh-TW" altLang="en-US" sz="3800" dirty="0" smtClean="0">
                <a:solidFill>
                  <a:srgbClr val="00CCFF"/>
                </a:solidFill>
              </a:rPr>
              <a:t>義大利</a:t>
            </a:r>
            <a:r>
              <a:rPr lang="zh-TW" altLang="en-US" sz="3800" dirty="0">
                <a:solidFill>
                  <a:srgbClr val="00CCFF"/>
                </a:solidFill>
              </a:rPr>
              <a:t>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373">
            <a:off x="483606" y="1182083"/>
            <a:ext cx="3002350" cy="450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0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46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5</cp:revision>
  <dcterms:created xsi:type="dcterms:W3CDTF">2019-09-11T01:42:19Z</dcterms:created>
  <dcterms:modified xsi:type="dcterms:W3CDTF">2019-09-18T02:00:03Z</dcterms:modified>
</cp:coreProperties>
</file>