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03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21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919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670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025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507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216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210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47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86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93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36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17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19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32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57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04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301A9-A689-4E76-B43D-D932813DB92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D0924-CA2B-4616-83DB-E38AA195C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92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566" y="3680415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姓名：思穎</a:t>
            </a:r>
            <a:endParaRPr lang="en-US" altLang="zh-TW" dirty="0" smtClean="0"/>
          </a:p>
          <a:p>
            <a:r>
              <a:rPr lang="zh-TW" altLang="en-US" dirty="0" smtClean="0"/>
              <a:t>生日：</a:t>
            </a:r>
            <a:r>
              <a:rPr lang="en-US" altLang="zh-TW" dirty="0" smtClean="0"/>
              <a:t>5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20</a:t>
            </a:r>
            <a:r>
              <a:rPr lang="zh-TW" altLang="en-US" dirty="0" smtClean="0"/>
              <a:t>日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9364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44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2019-09-11T01:43:22Z</dcterms:created>
  <dcterms:modified xsi:type="dcterms:W3CDTF">2019-09-18T02:00:20Z</dcterms:modified>
</cp:coreProperties>
</file>