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68" r:id="rId2"/>
  </p:sld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25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600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6092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567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27948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75361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7235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54714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49814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61477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5519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3572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97361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44405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33093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67944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46975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07164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01376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01049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011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3622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7068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101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354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6847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4290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0521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8383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B08C72A-276B-4117-8F1D-34ABC668D5B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23DCA81-8EAB-49FE-88AA-258E8A1F7B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1716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799" y="574766"/>
            <a:ext cx="7609115" cy="1489165"/>
          </a:xfrm>
        </p:spPr>
        <p:txBody>
          <a:bodyPr>
            <a:normAutofit fontScale="90000"/>
          </a:bodyPr>
          <a:lstStyle/>
          <a:p>
            <a:r>
              <a:rPr lang="en-US" altLang="zh-TW" sz="8000" dirty="0" smtClean="0">
                <a:solidFill>
                  <a:srgbClr val="0070C0"/>
                </a:solidFill>
              </a:rPr>
              <a:t/>
            </a:r>
            <a:br>
              <a:rPr lang="en-US" altLang="zh-TW" sz="8000" dirty="0" smtClean="0">
                <a:solidFill>
                  <a:srgbClr val="0070C0"/>
                </a:solidFill>
              </a:rPr>
            </a:br>
            <a:endParaRPr lang="zh-TW" altLang="en-US" sz="8000" dirty="0">
              <a:solidFill>
                <a:srgbClr val="0070C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61356" y="1045029"/>
            <a:ext cx="6858000" cy="1541417"/>
          </a:xfrm>
        </p:spPr>
        <p:txBody>
          <a:bodyPr/>
          <a:lstStyle/>
          <a:p>
            <a:r>
              <a:rPr lang="zh-TW" altLang="en-US" sz="8000" dirty="0" smtClean="0">
                <a:solidFill>
                  <a:srgbClr val="00B0F0"/>
                </a:solidFill>
              </a:rPr>
              <a:t>自我介紹</a:t>
            </a:r>
            <a:endParaRPr lang="zh-TW" altLang="en-US" sz="8000" dirty="0">
              <a:solidFill>
                <a:srgbClr val="00B0F0"/>
              </a:solidFill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2704011" y="3461657"/>
            <a:ext cx="30828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姓名</a:t>
            </a:r>
            <a:r>
              <a:rPr lang="en-US" altLang="zh-TW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昕澄</a:t>
            </a:r>
            <a:endParaRPr lang="en-US" altLang="zh-TW" dirty="0" smtClean="0">
              <a:solidFill>
                <a:srgbClr val="00B0F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愛吃</a:t>
            </a:r>
            <a:r>
              <a:rPr lang="en-US" altLang="zh-TW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泡麵</a:t>
            </a:r>
            <a:endParaRPr lang="en-US" altLang="zh-TW" dirty="0" smtClean="0">
              <a:solidFill>
                <a:srgbClr val="00B0F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>
              <a:solidFill>
                <a:srgbClr val="00B0F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生日</a:t>
            </a:r>
            <a:r>
              <a:rPr lang="en-US" altLang="zh-TW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4/17</a:t>
            </a:r>
            <a:endParaRPr lang="zh-TW" altLang="en-US" dirty="0">
              <a:solidFill>
                <a:srgbClr val="00B0F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9559" y="2063931"/>
            <a:ext cx="2639797" cy="4316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313458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有機">
  <a:themeElements>
    <a:clrScheme name="有機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有機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有機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TM02900771[[fn=扇形區]]</Template>
  <TotalTime>44</TotalTime>
  <Words>11</Words>
  <Application>Microsoft Office PowerPoint</Application>
  <PresentationFormat>如螢幕大小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10" baseType="lpstr">
      <vt:lpstr>微軟正黑體</vt:lpstr>
      <vt:lpstr>新細明體</vt:lpstr>
      <vt:lpstr>Arial</vt:lpstr>
      <vt:lpstr>Calibri</vt:lpstr>
      <vt:lpstr>Calibri Light</vt:lpstr>
      <vt:lpstr>Garamond</vt:lpstr>
      <vt:lpstr>Wingdings 2</vt:lpstr>
      <vt:lpstr>HDOfficeLightV0</vt:lpstr>
      <vt:lpstr>有機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2019-09-11T01:42:21Z</dcterms:created>
  <dcterms:modified xsi:type="dcterms:W3CDTF">2019-09-18T01:58:24Z</dcterms:modified>
</cp:coreProperties>
</file>