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3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281" y="2091263"/>
            <a:ext cx="6801440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6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575" y="4682062"/>
            <a:ext cx="6803136" cy="50292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4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  <a:lvl6pPr marL="2286000" indent="0" algn="ctr">
              <a:buNone/>
              <a:defRPr sz="1400"/>
            </a:lvl6pPr>
            <a:lvl7pPr marL="2743200" indent="0" algn="ctr">
              <a:buNone/>
              <a:defRPr sz="1400"/>
            </a:lvl7pPr>
            <a:lvl8pPr marL="3200400" indent="0" algn="ctr">
              <a:buNone/>
              <a:defRPr sz="1400"/>
            </a:lvl8pPr>
            <a:lvl9pPr marL="3657600" indent="0" algn="ctr">
              <a:buNone/>
              <a:defRPr sz="14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3931920" y="1327188"/>
            <a:ext cx="1280160" cy="457200"/>
          </a:xfrm>
        </p:spPr>
        <p:txBody>
          <a:bodyPr/>
          <a:lstStyle>
            <a:lvl1pPr algn="ctr">
              <a:defRPr sz="11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35A909AD-CC1B-4F1B-BC1A-B386A8D2B06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104936" y="5211060"/>
            <a:ext cx="4429125" cy="228600"/>
          </a:xfrm>
        </p:spPr>
        <p:txBody>
          <a:bodyPr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6455190" y="5212080"/>
            <a:ext cx="158391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B699D97-A1B3-4DD6-9F74-C0416A59C8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36689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909AD-CC1B-4F1B-BC1A-B386A8D2B06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99D97-A1B3-4DD6-9F74-C0416A59C8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1511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762000"/>
            <a:ext cx="1771650" cy="52578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62000"/>
            <a:ext cx="6057900" cy="525780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909AD-CC1B-4F1B-BC1A-B386A8D2B06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99D97-A1B3-4DD6-9F74-C0416A59C8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7793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909AD-CC1B-4F1B-BC1A-B386A8D2B06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99D97-A1B3-4DD6-9F74-C0416A59C8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5579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2717" y="2094309"/>
            <a:ext cx="6803136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6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2718" y="4682062"/>
            <a:ext cx="6803136" cy="50292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31920" y="1325880"/>
            <a:ext cx="1280160" cy="457200"/>
          </a:xfrm>
        </p:spPr>
        <p:txBody>
          <a:bodyPr/>
          <a:lstStyle>
            <a:lvl1pPr algn="ctr">
              <a:defRPr lang="en-US" sz="11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5A909AD-CC1B-4F1B-BC1A-B386A8D2B06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04679" y="5211060"/>
            <a:ext cx="4430268" cy="228600"/>
          </a:xfrm>
        </p:spPr>
        <p:txBody>
          <a:bodyPr/>
          <a:lstStyle>
            <a:lvl1pPr algn="l">
              <a:defRPr/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3378" y="5211060"/>
            <a:ext cx="1584198" cy="228600"/>
          </a:xfrm>
        </p:spPr>
        <p:txBody>
          <a:bodyPr/>
          <a:lstStyle/>
          <a:p>
            <a:fld id="{6B699D97-A1B3-4DD6-9F74-C0416A59C8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13943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909AD-CC1B-4F1B-BC1A-B386A8D2B06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99D97-A1B3-4DD6-9F74-C0416A59C8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2403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755898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756581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909AD-CC1B-4F1B-BC1A-B386A8D2B06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99D97-A1B3-4DD6-9F74-C0416A59C8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2645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909AD-CC1B-4F1B-BC1A-B386A8D2B06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99D97-A1B3-4DD6-9F74-C0416A59C8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995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909AD-CC1B-4F1B-BC1A-B386A8D2B06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99D97-A1B3-4DD6-9F74-C0416A59C8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2189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84147" y="173736"/>
            <a:ext cx="6398514" cy="65105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7392"/>
            <a:ext cx="1823085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4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976" y="907143"/>
            <a:ext cx="5428856" cy="504371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3085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909AD-CC1B-4F1B-BC1A-B386A8D2B06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zh-TW" alt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795258" y="6310086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B699D97-A1B3-4DD6-9F74-C0416A59C86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Rectangle 11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34362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3504"/>
            <a:ext cx="1824228" cy="1645920"/>
          </a:xfrm>
        </p:spPr>
        <p:txBody>
          <a:bodyPr anchor="b">
            <a:noAutofit/>
          </a:bodyPr>
          <a:lstStyle>
            <a:lvl1pPr algn="l">
              <a:defRPr sz="24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449" y="173736"/>
            <a:ext cx="6398514" cy="6510528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4228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5A909AD-CC1B-4F1B-BC1A-B386A8D2B06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9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97546" y="6309360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B699D97-A1B3-4DD6-9F74-C0416A59C86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Rectangle 10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79084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6022" y="173736"/>
            <a:ext cx="8791956" cy="6510528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642594"/>
            <a:ext cx="768096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103120"/>
            <a:ext cx="768096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4768" y="6309360"/>
            <a:ext cx="20574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5A909AD-CC1B-4F1B-BC1A-B386A8D2B06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6896" y="6309360"/>
            <a:ext cx="3950208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23382" y="6309360"/>
            <a:ext cx="10972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B699D97-A1B3-4DD6-9F74-C0416A59C8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7221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43557" y="1854925"/>
            <a:ext cx="5308866" cy="1028333"/>
          </a:xfrm>
        </p:spPr>
        <p:txBody>
          <a:bodyPr/>
          <a:lstStyle/>
          <a:p>
            <a:r>
              <a:rPr lang="zh-TW" altLang="en-US" dirty="0" smtClean="0">
                <a:solidFill>
                  <a:srgbClr val="9933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</a:t>
            </a:r>
            <a:r>
              <a:rPr lang="zh-TW" altLang="en-US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dirty="0" smtClean="0">
                <a:solidFill>
                  <a:srgbClr val="9933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介</a:t>
            </a:r>
            <a:r>
              <a:rPr lang="zh-TW" altLang="en-US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紹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34440" y="2883259"/>
            <a:ext cx="6858000" cy="1838329"/>
          </a:xfrm>
        </p:spPr>
        <p:txBody>
          <a:bodyPr>
            <a:normAutofit/>
          </a:bodyPr>
          <a:lstStyle/>
          <a:p>
            <a:r>
              <a:rPr lang="zh-TW" altLang="en-US" sz="2800" dirty="0" smtClean="0">
                <a:solidFill>
                  <a:srgbClr val="C00000"/>
                </a:solidFill>
                <a:latin typeface="Algerian" panose="04020705040A02060702" pitchFamily="82" charset="0"/>
              </a:rPr>
              <a:t>姓名</a:t>
            </a:r>
            <a:r>
              <a:rPr lang="en-US" altLang="zh-TW" sz="2800" dirty="0" smtClean="0">
                <a:solidFill>
                  <a:srgbClr val="C00000"/>
                </a:solidFill>
                <a:latin typeface="Algerian" panose="04020705040A02060702" pitchFamily="82" charset="0"/>
              </a:rPr>
              <a:t>:</a:t>
            </a:r>
            <a:r>
              <a:rPr lang="en-US" altLang="zh-TW" sz="2800" dirty="0" err="1" smtClean="0">
                <a:solidFill>
                  <a:srgbClr val="C00000"/>
                </a:solidFill>
                <a:latin typeface="Algerian" panose="04020705040A02060702" pitchFamily="82" charset="0"/>
              </a:rPr>
              <a:t>kimberlyrose</a:t>
            </a:r>
            <a:endParaRPr lang="en-US" altLang="zh-TW" sz="2800" dirty="0" smtClean="0">
              <a:solidFill>
                <a:srgbClr val="C00000"/>
              </a:solidFill>
              <a:latin typeface="Algerian" panose="04020705040A02060702" pitchFamily="82" charset="0"/>
            </a:endParaRPr>
          </a:p>
          <a:p>
            <a:r>
              <a:rPr lang="zh-TW" altLang="en-US" sz="2800" dirty="0" smtClean="0">
                <a:solidFill>
                  <a:srgbClr val="C00000"/>
                </a:solidFill>
                <a:latin typeface="Algerian" panose="04020705040A02060702" pitchFamily="82" charset="0"/>
              </a:rPr>
              <a:t>星座</a:t>
            </a:r>
            <a:r>
              <a:rPr lang="en-US" altLang="zh-TW" sz="2800" dirty="0" smtClean="0">
                <a:solidFill>
                  <a:srgbClr val="C00000"/>
                </a:solidFill>
                <a:latin typeface="Algerian" panose="04020705040A02060702" pitchFamily="82" charset="0"/>
              </a:rPr>
              <a:t>:</a:t>
            </a:r>
            <a:r>
              <a:rPr lang="zh-TW" altLang="en-US" sz="2800" dirty="0" smtClean="0">
                <a:solidFill>
                  <a:srgbClr val="C00000"/>
                </a:solidFill>
                <a:latin typeface="Algerian" panose="04020705040A02060702" pitchFamily="82" charset="0"/>
              </a:rPr>
              <a:t>牡羊座</a:t>
            </a:r>
            <a:endParaRPr lang="en-US" altLang="zh-TW" sz="2800" dirty="0" smtClean="0">
              <a:solidFill>
                <a:srgbClr val="C00000"/>
              </a:solidFill>
              <a:latin typeface="Algerian" panose="04020705040A02060702" pitchFamily="82" charset="0"/>
            </a:endParaRPr>
          </a:p>
          <a:p>
            <a:r>
              <a:rPr lang="zh-TW" altLang="en-US" sz="2800" dirty="0" smtClean="0">
                <a:solidFill>
                  <a:srgbClr val="00B0F0"/>
                </a:solidFill>
              </a:rPr>
              <a:t>興趣</a:t>
            </a:r>
            <a:r>
              <a:rPr lang="en-US" altLang="zh-TW" sz="2800" dirty="0" smtClean="0">
                <a:solidFill>
                  <a:srgbClr val="00B0F0"/>
                </a:solidFill>
              </a:rPr>
              <a:t>:</a:t>
            </a:r>
            <a:r>
              <a:rPr lang="zh-TW" altLang="en-US" sz="2800" dirty="0" smtClean="0">
                <a:solidFill>
                  <a:srgbClr val="00B0F0"/>
                </a:solidFill>
              </a:rPr>
              <a:t>跑步，英</a:t>
            </a:r>
            <a:r>
              <a:rPr lang="zh-TW" altLang="en-US" sz="2800" dirty="0">
                <a:solidFill>
                  <a:srgbClr val="00B0F0"/>
                </a:solidFill>
              </a:rPr>
              <a:t>文</a:t>
            </a:r>
            <a:endParaRPr lang="en-US" altLang="zh-TW" sz="2800" dirty="0" smtClean="0">
              <a:solidFill>
                <a:srgbClr val="00B0F0"/>
              </a:solidFill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6105" y="3330047"/>
            <a:ext cx="1632636" cy="1988898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440" y="2651759"/>
            <a:ext cx="1622851" cy="2667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9945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肥皂">
  <a:themeElements>
    <a:clrScheme name="肥皂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肥皂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肥皂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TM03457510[[fn=肥皂]]</Template>
  <TotalTime>44</TotalTime>
  <Words>12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新細明體</vt:lpstr>
      <vt:lpstr>標楷體</vt:lpstr>
      <vt:lpstr>Algerian</vt:lpstr>
      <vt:lpstr>Century Gothic</vt:lpstr>
      <vt:lpstr>Garamond</vt:lpstr>
      <vt:lpstr>肥皂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5</cp:revision>
  <dcterms:created xsi:type="dcterms:W3CDTF">2019-09-11T01:42:21Z</dcterms:created>
  <dcterms:modified xsi:type="dcterms:W3CDTF">2019-09-18T01:57:59Z</dcterms:modified>
</cp:coreProperties>
</file>