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493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04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2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343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10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85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53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7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83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37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72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221DFC-BF2F-4803-8FA9-36FA8C0DEC7B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1FE32AC-834A-4EEF-87E1-9FADB3BF8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90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自我介紹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32568" y="4468031"/>
            <a:ext cx="5918454" cy="139119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姓名</a:t>
            </a:r>
            <a:r>
              <a:rPr lang="en-US" altLang="zh-TW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:</a:t>
            </a:r>
            <a:r>
              <a:rPr lang="zh-TW" altLang="en-US" sz="36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仰之</a:t>
            </a:r>
            <a:endParaRPr lang="en-US" altLang="zh-TW" sz="36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en-US" altLang="zh-TW" sz="2100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 </a:t>
            </a:r>
            <a:r>
              <a:rPr lang="zh-TW" altLang="en-US" sz="28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星座</a:t>
            </a:r>
            <a:r>
              <a:rPr lang="en-US" altLang="zh-TW" sz="28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:</a:t>
            </a:r>
            <a:r>
              <a:rPr lang="zh-TW" altLang="en-US" sz="28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雙魚座</a:t>
            </a:r>
            <a:endParaRPr lang="en-US" altLang="zh-TW" sz="2800" dirty="0">
              <a:solidFill>
                <a:srgbClr val="0070C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  <a:p>
            <a:r>
              <a:rPr lang="zh-TW" altLang="en-US" sz="22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興趣</a:t>
            </a:r>
            <a:r>
              <a:rPr lang="en-US" altLang="zh-TW" sz="22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:</a:t>
            </a:r>
            <a:r>
              <a:rPr lang="zh-TW" altLang="en-US" sz="2200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跑步</a:t>
            </a:r>
            <a:r>
              <a:rPr lang="zh-TW" altLang="en-US" sz="22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、</a:t>
            </a:r>
            <a:r>
              <a:rPr lang="zh-TW" altLang="en-US" sz="22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打棒球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795" y="4468031"/>
            <a:ext cx="1816228" cy="238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975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44</TotalTime>
  <Words>15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Rockwell</vt:lpstr>
      <vt:lpstr>Rockwell Condensed</vt:lpstr>
      <vt:lpstr>書法家中楷體</vt:lpstr>
      <vt:lpstr>清松手寫體2</vt:lpstr>
      <vt:lpstr>微軟正黑體</vt:lpstr>
      <vt:lpstr>標楷體</vt:lpstr>
      <vt:lpstr>Wingdings</vt:lpstr>
      <vt:lpstr>木刻字型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2019-09-11T01:43:03Z</dcterms:created>
  <dcterms:modified xsi:type="dcterms:W3CDTF">2019-09-18T01:58:23Z</dcterms:modified>
</cp:coreProperties>
</file>