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80B9681-A092-474F-B96F-50480A8A9F6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BEC0DD0-A4C4-429D-876F-36AC239C582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4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9681-A092-474F-B96F-50480A8A9F6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0DD0-A4C4-429D-876F-36AC239C58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76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9681-A092-474F-B96F-50480A8A9F6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0DD0-A4C4-429D-876F-36AC239C582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906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9681-A092-474F-B96F-50480A8A9F6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0DD0-A4C4-429D-876F-36AC239C582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419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9681-A092-474F-B96F-50480A8A9F6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0DD0-A4C4-429D-876F-36AC239C58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8026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9681-A092-474F-B96F-50480A8A9F6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0DD0-A4C4-429D-876F-36AC239C582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39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9681-A092-474F-B96F-50480A8A9F6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0DD0-A4C4-429D-876F-36AC239C582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862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9681-A092-474F-B96F-50480A8A9F6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0DD0-A4C4-429D-876F-36AC239C582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98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9681-A092-474F-B96F-50480A8A9F6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0DD0-A4C4-429D-876F-36AC239C582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08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9681-A092-474F-B96F-50480A8A9F6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0DD0-A4C4-429D-876F-36AC239C58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20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9681-A092-474F-B96F-50480A8A9F6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0DD0-A4C4-429D-876F-36AC239C582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73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9681-A092-474F-B96F-50480A8A9F6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0DD0-A4C4-429D-876F-36AC239C58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7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9681-A092-474F-B96F-50480A8A9F6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0DD0-A4C4-429D-876F-36AC239C582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65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9681-A092-474F-B96F-50480A8A9F6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0DD0-A4C4-429D-876F-36AC239C582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38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9681-A092-474F-B96F-50480A8A9F6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0DD0-A4C4-429D-876F-36AC239C58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57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9681-A092-474F-B96F-50480A8A9F6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0DD0-A4C4-429D-876F-36AC239C582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B9681-A092-474F-B96F-50480A8A9F6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C0DD0-A4C4-429D-876F-36AC239C58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3061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0B9681-A092-474F-B96F-50480A8A9F64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EC0DD0-A4C4-429D-876F-36AC239C58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149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我</a:t>
            </a:r>
            <a:r>
              <a:rPr lang="zh-TW" alt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的</a:t>
            </a:r>
            <a:r>
              <a:rPr lang="zh-TW" altLang="en-US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檔</a:t>
            </a:r>
            <a:r>
              <a:rPr lang="zh-TW" alt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案</a:t>
            </a:r>
            <a:endParaRPr lang="zh-TW" altLang="en-US" sz="6000" dirty="0">
              <a:solidFill>
                <a:schemeClr val="accent3">
                  <a:lumMod val="60000"/>
                  <a:lumOff val="40000"/>
                </a:schemeClr>
              </a:solidFill>
              <a:latin typeface="文鼎新潮ＰＯＰ體P" panose="020B0602010101010101" pitchFamily="34" charset="-120"/>
              <a:ea typeface="文鼎新潮ＰＯＰ體P" panose="020B0602010101010101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80160" y="3598327"/>
            <a:ext cx="6923314" cy="2502027"/>
          </a:xfrm>
        </p:spPr>
        <p:txBody>
          <a:bodyPr>
            <a:normAutofit fontScale="47500" lnSpcReduction="20000"/>
          </a:bodyPr>
          <a:lstStyle/>
          <a:p>
            <a:r>
              <a:rPr lang="en-US" altLang="zh-TW" sz="10100" dirty="0" smtClean="0">
                <a:solidFill>
                  <a:srgbClr val="0099FF"/>
                </a:solidFill>
                <a:latin typeface="Academy Engraved LET" pitchFamily="2" charset="0"/>
              </a:rPr>
              <a:t>Name</a:t>
            </a:r>
            <a:r>
              <a:rPr lang="zh-TW" altLang="en-US" sz="10100" dirty="0" smtClean="0">
                <a:solidFill>
                  <a:srgbClr val="0099FF"/>
                </a:solidFill>
                <a:latin typeface="Academy Engraved LET" pitchFamily="2" charset="0"/>
              </a:rPr>
              <a:t>： </a:t>
            </a:r>
            <a:r>
              <a:rPr lang="en-US" altLang="zh-TW" sz="10100" dirty="0" smtClean="0">
                <a:solidFill>
                  <a:schemeClr val="accent2">
                    <a:lumMod val="75000"/>
                  </a:schemeClr>
                </a:solidFill>
                <a:latin typeface="Academy Engraved LET" pitchFamily="2" charset="0"/>
              </a:rPr>
              <a:t>Lillian</a:t>
            </a:r>
          </a:p>
          <a:p>
            <a:r>
              <a:rPr lang="zh-TW" altLang="en-US" sz="11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星座</a:t>
            </a:r>
            <a:r>
              <a:rPr lang="zh-TW" altLang="en-US" sz="11000" dirty="0" smtClean="0">
                <a:solidFill>
                  <a:schemeClr val="accent5">
                    <a:lumMod val="75000"/>
                  </a:schemeClr>
                </a:solidFill>
              </a:rPr>
              <a:t>：水瓶座</a:t>
            </a:r>
            <a:endParaRPr lang="en-US" altLang="zh-TW" sz="11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TW" altLang="en-US" sz="1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興趣</a:t>
            </a:r>
            <a:r>
              <a:rPr lang="zh-TW" altLang="en-US" sz="11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：</a:t>
            </a:r>
            <a:r>
              <a:rPr lang="zh-TW" altLang="en-US" sz="11000" dirty="0" smtClean="0">
                <a:solidFill>
                  <a:srgbClr val="CC00FF"/>
                </a:solidFill>
              </a:rPr>
              <a:t>游泳</a:t>
            </a:r>
            <a:endParaRPr lang="zh-TW" altLang="en-US" sz="11000" dirty="0">
              <a:solidFill>
                <a:srgbClr val="CC00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326"/>
            <a:ext cx="3735977" cy="311500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14" y="852063"/>
            <a:ext cx="3486089" cy="27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75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12</Words>
  <Application>Microsoft Office PowerPoint</Application>
  <PresentationFormat>如螢幕大小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文鼎新潮ＰＯＰ體P</vt:lpstr>
      <vt:lpstr>微軟正黑體</vt:lpstr>
      <vt:lpstr>新細明體</vt:lpstr>
      <vt:lpstr>Academy Engraved LET</vt:lpstr>
      <vt:lpstr>Arial</vt:lpstr>
      <vt:lpstr>Garamond</vt:lpstr>
      <vt:lpstr>有機</vt:lpstr>
      <vt:lpstr>我的檔案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我的檔案</dc:title>
  <dc:creator>Windows 使用者</dc:creator>
  <cp:lastModifiedBy>Windows 使用者</cp:lastModifiedBy>
  <cp:revision>6</cp:revision>
  <dcterms:created xsi:type="dcterms:W3CDTF">2019-09-11T01:42:21Z</dcterms:created>
  <dcterms:modified xsi:type="dcterms:W3CDTF">2019-09-18T01:58:05Z</dcterms:modified>
</cp:coreProperties>
</file>