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65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50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838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344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723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60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527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12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61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8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65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79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73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57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48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22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8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29C1BA6D-E662-4905-B675-C57D98FD9BF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DEE6CD1-1989-4D03-A17D-2AE57DB584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5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  <p:sldLayoutId id="21474839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40971" y="1463040"/>
            <a:ext cx="3801293" cy="131934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我的小檔案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108960"/>
            <a:ext cx="2573383" cy="1658983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2800" dirty="0" smtClean="0">
                <a:solidFill>
                  <a:srgbClr val="00B0F0"/>
                </a:solidFill>
              </a:rPr>
              <a:t>姓名</a:t>
            </a:r>
            <a:r>
              <a:rPr lang="en-US" altLang="zh-TW" sz="12800" dirty="0" smtClean="0">
                <a:solidFill>
                  <a:srgbClr val="00B0F0"/>
                </a:solidFill>
              </a:rPr>
              <a:t>:</a:t>
            </a:r>
            <a:r>
              <a:rPr lang="zh-TW" altLang="en-US" sz="12800" dirty="0" smtClean="0">
                <a:solidFill>
                  <a:srgbClr val="00B0F0"/>
                </a:solidFill>
              </a:rPr>
              <a:t>品筑</a:t>
            </a:r>
            <a:endParaRPr lang="en-US" altLang="zh-TW" sz="12800" dirty="0" smtClean="0">
              <a:solidFill>
                <a:srgbClr val="00B0F0"/>
              </a:solidFill>
            </a:endParaRPr>
          </a:p>
          <a:p>
            <a:r>
              <a:rPr lang="zh-TW" altLang="en-US" sz="12800" dirty="0" smtClean="0">
                <a:solidFill>
                  <a:srgbClr val="00B0F0"/>
                </a:solidFill>
              </a:rPr>
              <a:t>星座</a:t>
            </a:r>
            <a:r>
              <a:rPr lang="en-US" altLang="zh-TW" sz="12800" dirty="0" smtClean="0">
                <a:solidFill>
                  <a:srgbClr val="00B0F0"/>
                </a:solidFill>
              </a:rPr>
              <a:t>:</a:t>
            </a:r>
            <a:r>
              <a:rPr lang="zh-TW" altLang="en-US" sz="12800" dirty="0" smtClean="0">
                <a:solidFill>
                  <a:srgbClr val="00B0F0"/>
                </a:solidFill>
              </a:rPr>
              <a:t>摩羯座</a:t>
            </a:r>
            <a:endParaRPr lang="en-US" altLang="zh-TW" sz="12800" dirty="0" smtClean="0">
              <a:solidFill>
                <a:srgbClr val="00B0F0"/>
              </a:solidFill>
            </a:endParaRPr>
          </a:p>
          <a:p>
            <a:r>
              <a:rPr lang="zh-TW" altLang="en-US" sz="12800" dirty="0" smtClean="0">
                <a:solidFill>
                  <a:srgbClr val="00B0F0"/>
                </a:solidFill>
              </a:rPr>
              <a:t>興趣</a:t>
            </a:r>
            <a:r>
              <a:rPr lang="en-US" altLang="zh-TW" sz="12800" dirty="0" smtClean="0">
                <a:solidFill>
                  <a:srgbClr val="00B0F0"/>
                </a:solidFill>
              </a:rPr>
              <a:t>:</a:t>
            </a:r>
            <a:r>
              <a:rPr lang="zh-TW" altLang="en-US" sz="12800" dirty="0" smtClean="0">
                <a:solidFill>
                  <a:srgbClr val="00B0F0"/>
                </a:solidFill>
              </a:rPr>
              <a:t>打電動</a:t>
            </a:r>
            <a:endParaRPr lang="zh-TW" altLang="en-US" sz="12800" dirty="0">
              <a:solidFill>
                <a:srgbClr val="00B0F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549" y="1169809"/>
            <a:ext cx="1555686" cy="25531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654" y="2839856"/>
            <a:ext cx="1404487" cy="25146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79" y="775924"/>
            <a:ext cx="1461454" cy="13742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94526" y="2839856"/>
            <a:ext cx="538112" cy="88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085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新細明體</vt:lpstr>
      <vt:lpstr>Arial</vt:lpstr>
      <vt:lpstr>Century Gothic</vt:lpstr>
      <vt:lpstr>Wingdings 3</vt:lpstr>
      <vt:lpstr>離子會議室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2019-09-11T01:42:19Z</dcterms:created>
  <dcterms:modified xsi:type="dcterms:W3CDTF">2019-09-18T01:58:01Z</dcterms:modified>
</cp:coreProperties>
</file>