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66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77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546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403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410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206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591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005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3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71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32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34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44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50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77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11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396E234C-4C4C-406F-9B30-05C99CC3169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6003BB50-4AA0-4FF1-B0D4-7DC1CA2661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87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09686" y="1155349"/>
            <a:ext cx="5917679" cy="2606754"/>
          </a:xfrm>
        </p:spPr>
        <p:txBody>
          <a:bodyPr/>
          <a:lstStyle/>
          <a:p>
            <a:r>
              <a:rPr lang="zh-TW" altLang="en-US" sz="6000" dirty="0" smtClean="0"/>
              <a:t>自我介紹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9686" y="4232366"/>
            <a:ext cx="5917679" cy="118436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姓名：妍蓁</a:t>
            </a:r>
            <a:endParaRPr lang="en-US" altLang="zh-TW" dirty="0" smtClean="0"/>
          </a:p>
          <a:p>
            <a:r>
              <a:rPr lang="zh-TW" altLang="en-US" dirty="0" smtClean="0"/>
              <a:t>星座：摩羯座</a:t>
            </a:r>
            <a:endParaRPr lang="en-US" altLang="zh-TW" dirty="0" smtClean="0"/>
          </a:p>
          <a:p>
            <a:r>
              <a:rPr lang="zh-TW" altLang="en-US" dirty="0" smtClean="0"/>
              <a:t>興趣：看書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191" y="2168776"/>
            <a:ext cx="2436059" cy="318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73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37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離子會議室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2019-09-11T01:42:39Z</dcterms:created>
  <dcterms:modified xsi:type="dcterms:W3CDTF">2019-09-18T02:06:41Z</dcterms:modified>
</cp:coreProperties>
</file>