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392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197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974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958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257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117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332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890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98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76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73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87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66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94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24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73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82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A761905-DB27-486E-86F9-F1D4BB09521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BB7597D-E0C9-4CDE-977A-0B41C3ECE6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91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  <p:sldLayoutId id="2147483893" r:id="rId14"/>
    <p:sldLayoutId id="2147483894" r:id="rId15"/>
    <p:sldLayoutId id="2147483895" r:id="rId16"/>
    <p:sldLayoutId id="214748389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880" y="2090059"/>
            <a:ext cx="5094277" cy="1058090"/>
          </a:xfrm>
        </p:spPr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" y="3148149"/>
            <a:ext cx="5094277" cy="1149531"/>
          </a:xfrm>
        </p:spPr>
        <p:txBody>
          <a:bodyPr/>
          <a:lstStyle/>
          <a:p>
            <a:r>
              <a:rPr lang="zh-TW" altLang="en-US" b="1" i="1" dirty="0" smtClean="0">
                <a:solidFill>
                  <a:schemeClr val="accent5">
                    <a:lumMod val="75000"/>
                  </a:schemeClr>
                </a:solidFill>
              </a:rPr>
              <a:t>姓名</a:t>
            </a:r>
            <a:r>
              <a:rPr lang="zh-TW" altLang="en-US" i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en-US" altLang="zh-TW" b="1" i="1" dirty="0" smtClean="0">
                <a:solidFill>
                  <a:schemeClr val="accent2">
                    <a:lumMod val="75000"/>
                  </a:schemeClr>
                </a:solidFill>
              </a:rPr>
              <a:t>mina</a:t>
            </a:r>
          </a:p>
          <a:p>
            <a:r>
              <a:rPr lang="zh-TW" altLang="en-US" i="1" dirty="0" smtClean="0">
                <a:solidFill>
                  <a:schemeClr val="accent5">
                    <a:lumMod val="75000"/>
                  </a:schemeClr>
                </a:solidFill>
              </a:rPr>
              <a:t>星座</a:t>
            </a:r>
            <a:r>
              <a:rPr lang="zh-TW" altLang="en-US" b="1" i="1" dirty="0" smtClean="0">
                <a:solidFill>
                  <a:schemeClr val="accent6">
                    <a:lumMod val="75000"/>
                  </a:schemeClr>
                </a:solidFill>
              </a:rPr>
              <a:t>：</a:t>
            </a:r>
            <a:r>
              <a:rPr lang="zh-TW" altLang="en-US" b="1" i="1" dirty="0" smtClean="0">
                <a:solidFill>
                  <a:schemeClr val="accent1">
                    <a:lumMod val="75000"/>
                  </a:schemeClr>
                </a:solidFill>
              </a:rPr>
              <a:t>天瓶座</a:t>
            </a:r>
            <a:endParaRPr lang="en-US" altLang="zh-TW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120" y="986929"/>
            <a:ext cx="4193176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3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48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2019-09-11T01:42:52Z</dcterms:created>
  <dcterms:modified xsi:type="dcterms:W3CDTF">2019-09-18T01:58:09Z</dcterms:modified>
</cp:coreProperties>
</file>