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64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42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66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5919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1628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5328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9124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6351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72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132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365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505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968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225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5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59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4EBD-08C1-4FA7-8BEB-88D7A350728F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A910887-CBB3-42FA-8083-7DB13AE505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34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24761" y="2515858"/>
            <a:ext cx="5768298" cy="1531609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6699"/>
                </a:solidFill>
              </a:rPr>
              <a:t>自我介紹</a:t>
            </a:r>
            <a:endParaRPr lang="zh-TW" altLang="en-US" dirty="0">
              <a:solidFill>
                <a:srgbClr val="FF6699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CC99FF"/>
                </a:solidFill>
              </a:rPr>
              <a:t>姓名</a:t>
            </a:r>
            <a:r>
              <a:rPr lang="en-US" altLang="zh-TW" dirty="0" smtClean="0">
                <a:solidFill>
                  <a:srgbClr val="CC99FF"/>
                </a:solidFill>
              </a:rPr>
              <a:t>:Bella</a:t>
            </a:r>
          </a:p>
          <a:p>
            <a:r>
              <a:rPr lang="zh-TW" altLang="en-US" dirty="0" smtClean="0">
                <a:solidFill>
                  <a:schemeClr val="accent1"/>
                </a:solidFill>
              </a:rPr>
              <a:t>喜歡的飲料</a:t>
            </a:r>
            <a:r>
              <a:rPr lang="en-US" altLang="zh-TW" dirty="0" smtClean="0">
                <a:solidFill>
                  <a:schemeClr val="accent1"/>
                </a:solidFill>
              </a:rPr>
              <a:t>:</a:t>
            </a:r>
            <a:r>
              <a:rPr lang="zh-TW" altLang="en-US" dirty="0" smtClean="0">
                <a:solidFill>
                  <a:schemeClr val="accent1"/>
                </a:solidFill>
              </a:rPr>
              <a:t>蘋果汁</a:t>
            </a:r>
            <a:endParaRPr lang="en-US" altLang="zh-TW" dirty="0">
              <a:solidFill>
                <a:schemeClr val="accent1"/>
              </a:solidFill>
            </a:endParaRPr>
          </a:p>
          <a:p>
            <a:endParaRPr lang="zh-TW" altLang="en-US" dirty="0">
              <a:solidFill>
                <a:srgbClr val="CC99FF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61" y="1275644"/>
            <a:ext cx="2633700" cy="4323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3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2019-09-11T01:42:15Z</dcterms:created>
  <dcterms:modified xsi:type="dcterms:W3CDTF">2019-09-18T01:58:29Z</dcterms:modified>
</cp:coreProperties>
</file>