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28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370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0593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1688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7933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501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50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60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776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686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96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85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4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46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63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FE3DD-6FDC-4B69-BAAF-598DAE4B7A13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B533EC-1715-442E-8710-4FA46404F8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093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428693" y="3405484"/>
            <a:ext cx="7772400" cy="2387600"/>
          </a:xfrm>
        </p:spPr>
        <p:txBody>
          <a:bodyPr/>
          <a:lstStyle/>
          <a:p>
            <a:r>
              <a:rPr lang="zh-TW" altLang="en-US" dirty="0" smtClean="0"/>
              <a:t>自我介紹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en-US" altLang="zh-TW" dirty="0" smtClean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129280" y="3502385"/>
            <a:ext cx="5826719" cy="1096899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晨</a:t>
            </a:r>
            <a:r>
              <a:rPr lang="zh-TW" altLang="en-US" dirty="0" smtClean="0"/>
              <a:t>鈺</a:t>
            </a:r>
            <a:endParaRPr lang="en-US" altLang="zh-TW" dirty="0" smtClean="0"/>
          </a:p>
          <a:p>
            <a:r>
              <a:rPr lang="zh-TW" altLang="en-US" dirty="0" smtClean="0"/>
              <a:t>興趣</a:t>
            </a:r>
            <a:r>
              <a:rPr lang="en-US" altLang="zh-TW" dirty="0" smtClean="0"/>
              <a:t>:</a:t>
            </a:r>
            <a:r>
              <a:rPr lang="zh-TW" altLang="en-US" dirty="0" smtClean="0"/>
              <a:t>排球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390" y="1358537"/>
            <a:ext cx="3044836" cy="420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86785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8</Words>
  <Application>Microsoft Office PowerPoint</Application>
  <PresentationFormat>如螢幕大小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自我介紹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我的檔案</dc:title>
  <dc:creator>Windows 使用者</dc:creator>
  <cp:lastModifiedBy>Windows 使用者</cp:lastModifiedBy>
  <cp:revision>10</cp:revision>
  <dcterms:created xsi:type="dcterms:W3CDTF">2019-09-11T02:06:02Z</dcterms:created>
  <dcterms:modified xsi:type="dcterms:W3CDTF">2019-09-18T02:00:45Z</dcterms:modified>
</cp:coreProperties>
</file>