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1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C0C4F9C-442D-4D56-96A4-FA2EE34D0937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BF7B4E8-DFCB-4BF8-B51F-63ED1E2D267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84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4F9C-442D-4D56-96A4-FA2EE34D0937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B4E8-DFCB-4BF8-B51F-63ED1E2D2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73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4F9C-442D-4D56-96A4-FA2EE34D0937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B4E8-DFCB-4BF8-B51F-63ED1E2D267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366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4F9C-442D-4D56-96A4-FA2EE34D0937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B4E8-DFCB-4BF8-B51F-63ED1E2D267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608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4F9C-442D-4D56-96A4-FA2EE34D0937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B4E8-DFCB-4BF8-B51F-63ED1E2D2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835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4F9C-442D-4D56-96A4-FA2EE34D0937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B4E8-DFCB-4BF8-B51F-63ED1E2D267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492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4F9C-442D-4D56-96A4-FA2EE34D0937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B4E8-DFCB-4BF8-B51F-63ED1E2D267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150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4F9C-442D-4D56-96A4-FA2EE34D0937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B4E8-DFCB-4BF8-B51F-63ED1E2D267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865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4F9C-442D-4D56-96A4-FA2EE34D0937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B4E8-DFCB-4BF8-B51F-63ED1E2D267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75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4F9C-442D-4D56-96A4-FA2EE34D0937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B4E8-DFCB-4BF8-B51F-63ED1E2D2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81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4F9C-442D-4D56-96A4-FA2EE34D0937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B4E8-DFCB-4BF8-B51F-63ED1E2D267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85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4F9C-442D-4D56-96A4-FA2EE34D0937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B4E8-DFCB-4BF8-B51F-63ED1E2D2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58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4F9C-442D-4D56-96A4-FA2EE34D0937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B4E8-DFCB-4BF8-B51F-63ED1E2D267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2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4F9C-442D-4D56-96A4-FA2EE34D0937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B4E8-DFCB-4BF8-B51F-63ED1E2D267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02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4F9C-442D-4D56-96A4-FA2EE34D0937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B4E8-DFCB-4BF8-B51F-63ED1E2D2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91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4F9C-442D-4D56-96A4-FA2EE34D0937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B4E8-DFCB-4BF8-B51F-63ED1E2D267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85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4F9C-442D-4D56-96A4-FA2EE34D0937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B4E8-DFCB-4BF8-B51F-63ED1E2D2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402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0C4F9C-442D-4D56-96A4-FA2EE34D0937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F7B4E8-DFCB-4BF8-B51F-63ED1E2D2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19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6653" y="462099"/>
            <a:ext cx="7416437" cy="272458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自</a:t>
            </a:r>
            <a:r>
              <a:rPr lang="zh-TW" altLang="en-US" dirty="0" smtClean="0">
                <a:solidFill>
                  <a:srgbClr val="FFC000"/>
                </a:solidFill>
              </a:rPr>
              <a:t>我</a:t>
            </a:r>
            <a:r>
              <a:rPr lang="zh-TW" altLang="en-US" dirty="0" smtClean="0">
                <a:solidFill>
                  <a:srgbClr val="FF0000"/>
                </a:solidFill>
              </a:rPr>
              <a:t>介</a:t>
            </a:r>
            <a:r>
              <a:rPr lang="zh-TW" altLang="en-US" dirty="0" smtClean="0">
                <a:solidFill>
                  <a:srgbClr val="00B0F0"/>
                </a:solidFill>
              </a:rPr>
              <a:t>紹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2178" y="3513909"/>
            <a:ext cx="6858000" cy="193330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  </a:t>
            </a:r>
            <a:endParaRPr lang="en-US" altLang="zh-TW" dirty="0" smtClean="0">
              <a:solidFill>
                <a:srgbClr val="00B0F0"/>
              </a:solidFill>
            </a:endParaRPr>
          </a:p>
          <a:p>
            <a:r>
              <a:rPr lang="zh-TW" altLang="en-US" dirty="0" smtClean="0">
                <a:solidFill>
                  <a:srgbClr val="00B0F0"/>
                </a:solidFill>
              </a:rPr>
              <a:t>姓</a:t>
            </a:r>
            <a:r>
              <a:rPr lang="zh-TW" altLang="en-US" dirty="0" smtClean="0">
                <a:solidFill>
                  <a:srgbClr val="00B050"/>
                </a:solidFill>
              </a:rPr>
              <a:t>名</a:t>
            </a:r>
            <a:r>
              <a:rPr lang="zh-TW" altLang="en-US" dirty="0" smtClean="0">
                <a:solidFill>
                  <a:srgbClr val="00B0F0"/>
                </a:solidFill>
              </a:rPr>
              <a:t>：</a:t>
            </a:r>
            <a:r>
              <a:rPr lang="zh-TW" altLang="en-US" dirty="0" smtClean="0">
                <a:solidFill>
                  <a:srgbClr val="7030A0"/>
                </a:solidFill>
              </a:rPr>
              <a:t>汯</a:t>
            </a:r>
            <a:r>
              <a:rPr lang="zh-TW" altLang="en-US" dirty="0" smtClean="0">
                <a:solidFill>
                  <a:srgbClr val="FFC000"/>
                </a:solidFill>
              </a:rPr>
              <a:t>翰</a:t>
            </a:r>
            <a:endParaRPr lang="zh-TW" altLang="en-US" dirty="0">
              <a:solidFill>
                <a:srgbClr val="FFC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3506" y="2796623"/>
            <a:ext cx="4276166" cy="402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6</Words>
  <Application>Microsoft Office PowerPoint</Application>
  <PresentationFormat>如螢幕大小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自我介紹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</dc:title>
  <dc:creator>Windows 使用者</dc:creator>
  <cp:lastModifiedBy>Windows 使用者</cp:lastModifiedBy>
  <cp:revision>7</cp:revision>
  <dcterms:created xsi:type="dcterms:W3CDTF">2019-09-11T01:43:42Z</dcterms:created>
  <dcterms:modified xsi:type="dcterms:W3CDTF">2019-09-18T02:09:08Z</dcterms:modified>
</cp:coreProperties>
</file>