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54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82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1609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928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391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1985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259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540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521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61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99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35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3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992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267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75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90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EB6E2-9D10-4E5B-A1A0-70D737C691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BF50D-F418-468C-9B49-DC8AB02933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925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  <p:sldLayoutId id="2147484049" r:id="rId12"/>
    <p:sldLayoutId id="2147484050" r:id="rId13"/>
    <p:sldLayoutId id="2147484051" r:id="rId14"/>
    <p:sldLayoutId id="2147484052" r:id="rId15"/>
    <p:sldLayoutId id="2147484053" r:id="rId16"/>
    <p:sldLayoutId id="214748405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自我介紹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960120" y="3602038"/>
            <a:ext cx="722376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姓名：右威</a:t>
            </a:r>
            <a:endParaRPr lang="zh-TW" alt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297" y="1464502"/>
            <a:ext cx="5042263" cy="345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3280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53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文鼎超黑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自我介紹//？/？</dc:title>
  <dc:creator>Windows 使用者</dc:creator>
  <cp:lastModifiedBy>Windows 使用者</cp:lastModifiedBy>
  <cp:revision>6</cp:revision>
  <dcterms:created xsi:type="dcterms:W3CDTF">2019-09-11T01:42:23Z</dcterms:created>
  <dcterms:modified xsi:type="dcterms:W3CDTF">2019-09-18T02:07:56Z</dcterms:modified>
</cp:coreProperties>
</file>