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95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797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1160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5763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7130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9783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968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700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20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446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2265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096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40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26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70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52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290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6FBB9-3A2A-4B75-9A6A-E49DF8CD972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68FE8-5447-4EA5-B24F-3370E8424A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2049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  <p:sldLayoutId id="2147484035" r:id="rId12"/>
    <p:sldLayoutId id="2147484036" r:id="rId13"/>
    <p:sldLayoutId id="2147484037" r:id="rId14"/>
    <p:sldLayoutId id="2147484038" r:id="rId15"/>
    <p:sldLayoutId id="2147484039" r:id="rId16"/>
    <p:sldLayoutId id="214748404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自我介</a:t>
            </a:r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紹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姓名：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威宇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211" y="2610747"/>
            <a:ext cx="6420229" cy="444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601237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54</TotalTime>
  <Words>5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文鼎俏黑體P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2019-09-11T01:42:24Z</dcterms:created>
  <dcterms:modified xsi:type="dcterms:W3CDTF">2019-09-18T02:10:47Z</dcterms:modified>
</cp:coreProperties>
</file>