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  <p:sldMasterId id="2147483910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70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05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548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48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677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376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349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988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191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2201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367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6997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680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058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777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3377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7799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8868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64131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7226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69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41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67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3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8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56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79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31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84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54684-F60C-45A3-B5E6-B4C9E428F0CD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7CE5-8F7D-49BE-A6F9-E8746AA80F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3291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  <p:sldLayoutId id="214748392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自我介紹</a:t>
            </a:r>
            <a:endParaRPr lang="zh-TW" altLang="en-US" dirty="0">
              <a:solidFill>
                <a:schemeClr val="accent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19299" y="3600447"/>
            <a:ext cx="5111752" cy="183206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名字：</a:t>
            </a:r>
            <a:r>
              <a:rPr lang="zh-TW" altLang="en-US" dirty="0" smtClean="0">
                <a:solidFill>
                  <a:srgbClr val="FFC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博崴</a:t>
            </a:r>
            <a:endParaRPr lang="en-US" altLang="zh-TW" dirty="0" smtClean="0">
              <a:solidFill>
                <a:srgbClr val="FFC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tx1">
                    <a:lumMod val="50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星座：</a:t>
            </a:r>
            <a:r>
              <a:rPr lang="zh-TW" alt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牡羊</a:t>
            </a:r>
            <a:endParaRPr lang="en-US" altLang="zh-TW" dirty="0" smtClean="0">
              <a:solidFill>
                <a:schemeClr val="accent2">
                  <a:lumMod val="20000"/>
                  <a:lumOff val="80000"/>
                </a:schemeClr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興趣</a:t>
            </a:r>
            <a:r>
              <a:rPr lang="zh-TW" altLang="en-US" dirty="0" smtClean="0">
                <a:solidFill>
                  <a:srgbClr val="7030A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足球</a:t>
            </a:r>
            <a:endParaRPr lang="en-US" altLang="zh-TW" dirty="0" smtClean="0">
              <a:solidFill>
                <a:srgbClr val="7030A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r>
              <a:rPr lang="zh-TW" altLang="en-US" dirty="0" smtClean="0">
                <a:solidFill>
                  <a:srgbClr val="FFC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愛喝：</a:t>
            </a:r>
            <a:r>
              <a:rPr lang="zh-TW" altLang="en-US" dirty="0" smtClean="0">
                <a:solidFill>
                  <a:srgbClr val="00B0F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冬瓜茶</a:t>
            </a:r>
            <a:endParaRPr lang="en-US" altLang="zh-TW" dirty="0" smtClean="0">
              <a:solidFill>
                <a:srgbClr val="00B0F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82615" y="1803405"/>
            <a:ext cx="2096871" cy="319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758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42</TotalTime>
  <Words>15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文鼎古印體</vt:lpstr>
      <vt:lpstr>清松手寫體2</vt:lpstr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2019-09-11T01:43:16Z</dcterms:created>
  <dcterms:modified xsi:type="dcterms:W3CDTF">2019-09-18T01:58:02Z</dcterms:modified>
</cp:coreProperties>
</file>