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32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308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1726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2327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301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6120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379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198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59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754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028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420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412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27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775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45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378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7638D8E-6C61-4311-AFBC-3F1AEEF795F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1ACE7BD-399E-4B5C-813B-6ED0529F8A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5938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50965" y="339634"/>
            <a:ext cx="6154713" cy="1436915"/>
          </a:xfrm>
        </p:spPr>
        <p:txBody>
          <a:bodyPr>
            <a:normAutofit fontScale="90000"/>
          </a:bodyPr>
          <a:lstStyle/>
          <a:p>
            <a:r>
              <a:rPr lang="zh-TW" altLang="en-US" sz="9600" dirty="0" smtClean="0">
                <a:solidFill>
                  <a:schemeClr val="bg2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自我介紹</a:t>
            </a:r>
            <a:endParaRPr lang="zh-TW" altLang="en-US" sz="9600" dirty="0">
              <a:solidFill>
                <a:schemeClr val="bg2">
                  <a:lumMod val="75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3399" y="1776549"/>
            <a:ext cx="6376851" cy="4833257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名字</a:t>
            </a:r>
            <a:r>
              <a:rPr lang="en-US" altLang="zh-TW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博鈞</a:t>
            </a:r>
            <a:endParaRPr lang="en-US" altLang="zh-TW" sz="36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星座</a:t>
            </a:r>
            <a:r>
              <a:rPr lang="en-US" altLang="zh-TW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摩羯座</a:t>
            </a:r>
            <a:endParaRPr lang="en-US" altLang="zh-TW" sz="36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興趣</a:t>
            </a:r>
            <a:r>
              <a:rPr lang="en-US" altLang="zh-TW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打球、打電動。</a:t>
            </a:r>
            <a:endParaRPr lang="en-US" altLang="zh-TW" sz="36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愛喝</a:t>
            </a:r>
            <a:r>
              <a:rPr lang="en-US" altLang="zh-TW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汽水</a:t>
            </a:r>
            <a:endParaRPr lang="en-US" altLang="zh-TW" sz="36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愛吃</a:t>
            </a:r>
            <a:r>
              <a:rPr lang="en-US" altLang="zh-TW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披煞，冰淇淋</a:t>
            </a:r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。</a:t>
            </a:r>
            <a:endParaRPr lang="en-US" altLang="zh-TW" sz="36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        試作</a:t>
            </a:r>
            <a:endParaRPr lang="zh-TW" altLang="en-US" sz="36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419" y="1502229"/>
            <a:ext cx="3485437" cy="3819953"/>
          </a:xfrm>
          <a:prstGeom prst="rect">
            <a:avLst/>
          </a:prstGeom>
        </p:spPr>
      </p:pic>
      <p:sp>
        <p:nvSpPr>
          <p:cNvPr id="6" name="橢圓 5"/>
          <p:cNvSpPr/>
          <p:nvPr/>
        </p:nvSpPr>
        <p:spPr>
          <a:xfrm>
            <a:off x="5708469" y="4010297"/>
            <a:ext cx="796834" cy="8621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C000"/>
              </a:solidFill>
            </a:endParaRPr>
          </a:p>
        </p:txBody>
      </p:sp>
      <p:sp>
        <p:nvSpPr>
          <p:cNvPr id="9" name="弧形 8"/>
          <p:cNvSpPr/>
          <p:nvPr/>
        </p:nvSpPr>
        <p:spPr>
          <a:xfrm>
            <a:off x="5828804" y="4079342"/>
            <a:ext cx="118950" cy="1586205"/>
          </a:xfrm>
          <a:prstGeom prst="arc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C000"/>
              </a:solidFill>
            </a:endParaRPr>
          </a:p>
        </p:txBody>
      </p:sp>
      <p:sp>
        <p:nvSpPr>
          <p:cNvPr id="10" name="弧形 9"/>
          <p:cNvSpPr/>
          <p:nvPr/>
        </p:nvSpPr>
        <p:spPr>
          <a:xfrm>
            <a:off x="6244046" y="4010297"/>
            <a:ext cx="118950" cy="1586205"/>
          </a:xfrm>
          <a:prstGeom prst="arc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C000"/>
              </a:solidFill>
            </a:endParaRPr>
          </a:p>
        </p:txBody>
      </p:sp>
      <p:cxnSp>
        <p:nvCxnSpPr>
          <p:cNvPr id="14" name="直線單箭頭接點 13"/>
          <p:cNvCxnSpPr/>
          <p:nvPr/>
        </p:nvCxnSpPr>
        <p:spPr>
          <a:xfrm flipV="1">
            <a:off x="5827419" y="4349931"/>
            <a:ext cx="120335" cy="914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/>
          <p:nvPr/>
        </p:nvCxnSpPr>
        <p:spPr>
          <a:xfrm flipH="1" flipV="1">
            <a:off x="5887586" y="4558937"/>
            <a:ext cx="92233" cy="348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493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45</TotalTime>
  <Words>30</Words>
  <Application>Microsoft Office PowerPoint</Application>
  <PresentationFormat>如螢幕大小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文鼎中鋼筆行楷</vt:lpstr>
      <vt:lpstr>文鼎甜妞體P</vt:lpstr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2019-09-11T01:42:20Z</dcterms:created>
  <dcterms:modified xsi:type="dcterms:W3CDTF">2019-09-18T01:58:13Z</dcterms:modified>
</cp:coreProperties>
</file>