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9206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17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063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074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269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972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8165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1626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469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726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06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4100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91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525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845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650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6574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4B280-25D8-4069-8935-B649F0EE6B71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C0792-FC50-44D3-B71C-A974BDA1E4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855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14846" y="757645"/>
            <a:ext cx="3500845" cy="1869621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自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</a:rPr>
              <a:t>我</a:t>
            </a:r>
            <a:r>
              <a:rPr lang="zh-TW" altLang="en-US" dirty="0">
                <a:solidFill>
                  <a:schemeClr val="accent4">
                    <a:lumMod val="50000"/>
                  </a:schemeClr>
                </a:solidFill>
              </a:rPr>
              <a:t>介</a:t>
            </a:r>
            <a:r>
              <a:rPr lang="zh-TW" alt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紹</a:t>
            </a:r>
            <a:endParaRPr lang="zh-TW" alt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2038" y="2846071"/>
            <a:ext cx="4800600" cy="79356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</a:rPr>
              <a:t>姓</a:t>
            </a:r>
            <a:r>
              <a:rPr lang="zh-TW" altLang="en-US" sz="2400" dirty="0">
                <a:solidFill>
                  <a:schemeClr val="accent5">
                    <a:lumMod val="75000"/>
                  </a:schemeClr>
                </a:solidFill>
              </a:rPr>
              <a:t>名</a:t>
            </a:r>
            <a:r>
              <a:rPr lang="zh-TW" altLang="en-US" sz="24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：</a:t>
            </a:r>
            <a:r>
              <a:rPr lang="zh-TW" altLang="en-US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侑</a:t>
            </a:r>
            <a:r>
              <a:rPr lang="zh-TW" altLang="en-US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恩</a:t>
            </a:r>
            <a:endParaRPr lang="en-US" altLang="zh-TW" sz="2400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zh-TW" altLang="en-US" sz="2400" dirty="0">
                <a:solidFill>
                  <a:schemeClr val="tx2">
                    <a:lumMod val="75000"/>
                  </a:schemeClr>
                </a:solidFill>
              </a:rPr>
              <a:t>愛</a:t>
            </a:r>
            <a:r>
              <a:rPr lang="zh-TW" altLang="en-US" sz="24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吃</a:t>
            </a:r>
            <a:r>
              <a:rPr lang="zh-TW" altLang="en-US" sz="2400" dirty="0">
                <a:solidFill>
                  <a:schemeClr val="accent6"/>
                </a:solidFill>
              </a:rPr>
              <a:t>：壽</a:t>
            </a:r>
            <a:r>
              <a:rPr lang="zh-TW" altLang="en-US" sz="2400" dirty="0">
                <a:solidFill>
                  <a:schemeClr val="accent1">
                    <a:lumMod val="75000"/>
                  </a:schemeClr>
                </a:solidFill>
              </a:rPr>
              <a:t>司</a:t>
            </a:r>
            <a:endParaRPr lang="zh-TW" altLang="en-US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936" y="1894114"/>
            <a:ext cx="2992458" cy="3169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81506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38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自我介照</dc:title>
  <dc:creator>Windows 使用者</dc:creator>
  <cp:lastModifiedBy>Windows 使用者</cp:lastModifiedBy>
  <cp:revision>5</cp:revision>
  <dcterms:created xsi:type="dcterms:W3CDTF">2019-09-11T01:46:18Z</dcterms:created>
  <dcterms:modified xsi:type="dcterms:W3CDTF">2019-09-18T01:58:07Z</dcterms:modified>
</cp:coreProperties>
</file>