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66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8289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8035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6899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9359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5931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62042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4113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6542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5937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8804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00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521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0407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5782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3104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8334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08DDD46-E9DB-45F9-BAF3-64E3B297BE0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76F3AA4-D44C-43B5-8893-CB5932B16B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17495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89287" y="-1465217"/>
            <a:ext cx="6154713" cy="3124201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</a:rPr>
              <a:t>自我介紹</a:t>
            </a:r>
            <a:endParaRPr lang="zh-TW" alt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75778" y="1832189"/>
            <a:ext cx="4954250" cy="1913466"/>
          </a:xfrm>
        </p:spPr>
        <p:txBody>
          <a:bodyPr>
            <a:noAutofit/>
          </a:bodyPr>
          <a:lstStyle/>
          <a:p>
            <a:r>
              <a:rPr lang="zh-TW" altLang="en-US" sz="2800" dirty="0" smtClean="0"/>
              <a:t>姓名：愷廷</a:t>
            </a:r>
            <a:endParaRPr lang="en-US" altLang="zh-TW" sz="2800" dirty="0" smtClean="0"/>
          </a:p>
          <a:p>
            <a:r>
              <a:rPr lang="zh-TW" altLang="en-US" sz="2800" dirty="0" smtClean="0"/>
              <a:t>愛喝：養樂多</a:t>
            </a:r>
            <a:endParaRPr lang="en-US" altLang="zh-TW" sz="2800" dirty="0" smtClean="0"/>
          </a:p>
          <a:p>
            <a:r>
              <a:rPr lang="zh-TW" altLang="en-US" sz="2800" dirty="0" smtClean="0"/>
              <a:t>愛</a:t>
            </a:r>
            <a:r>
              <a:rPr lang="zh-TW" altLang="en-US" sz="2800" dirty="0" smtClean="0"/>
              <a:t>吃：壽司</a:t>
            </a:r>
            <a:endParaRPr lang="en-US" altLang="zh-TW" sz="2800" dirty="0" smtClean="0"/>
          </a:p>
          <a:p>
            <a:r>
              <a:rPr lang="zh-TW" altLang="en-US" sz="2800" dirty="0" smtClean="0"/>
              <a:t>星座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天平  </a:t>
            </a:r>
            <a:endParaRPr lang="en-US" altLang="zh-TW" sz="2800" dirty="0" smtClean="0"/>
          </a:p>
          <a:p>
            <a:r>
              <a:rPr lang="zh-TW" altLang="en-US" sz="2800" dirty="0" smtClean="0"/>
              <a:t>生日：</a:t>
            </a:r>
            <a:r>
              <a:rPr lang="en-US" altLang="zh-TW" sz="2800" dirty="0" smtClean="0"/>
              <a:t>10</a:t>
            </a:r>
            <a:r>
              <a:rPr lang="zh-TW" altLang="en-US" sz="2800" dirty="0" smtClean="0"/>
              <a:t>月</a:t>
            </a:r>
            <a:r>
              <a:rPr lang="en-US" altLang="zh-TW" sz="2800" dirty="0" smtClean="0"/>
              <a:t>19</a:t>
            </a:r>
            <a:r>
              <a:rPr lang="zh-TW" altLang="en-US" sz="2800" dirty="0" smtClean="0"/>
              <a:t>日</a:t>
            </a:r>
            <a:endParaRPr lang="en-US" altLang="zh-TW" sz="2800" dirty="0" smtClean="0"/>
          </a:p>
          <a:p>
            <a:r>
              <a:rPr lang="zh-TW" altLang="en-US" sz="2800" dirty="0" smtClean="0"/>
              <a:t>                                                                                       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280" y="1187241"/>
            <a:ext cx="2713299" cy="353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08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40</TotalTime>
  <Words>25</Words>
  <Application>Microsoft Office PowerPoint</Application>
  <PresentationFormat>如螢幕大小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2019-09-11T01:44:15Z</dcterms:created>
  <dcterms:modified xsi:type="dcterms:W3CDTF">2019-09-18T01:58:03Z</dcterms:modified>
</cp:coreProperties>
</file>