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48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544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006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2719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436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6863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91758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9811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026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37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6930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091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786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755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490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77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661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BC10F-6F27-46B6-AABB-8E1428FB3A2A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FFFC3-8842-4D6E-91F0-94E978222E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93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46812" y="1842593"/>
            <a:ext cx="3278777" cy="1174927"/>
          </a:xfrm>
        </p:spPr>
        <p:txBody>
          <a:bodyPr/>
          <a:lstStyle/>
          <a:p>
            <a:r>
              <a:rPr lang="zh-TW" altLang="en-US" sz="5400" dirty="0" smtClean="0">
                <a:solidFill>
                  <a:schemeClr val="accent1"/>
                </a:solidFill>
              </a:rPr>
              <a:t>自我介紹</a:t>
            </a:r>
            <a:endParaRPr lang="zh-TW" altLang="en-US" sz="5400" dirty="0">
              <a:solidFill>
                <a:schemeClr val="accent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442753" y="3318691"/>
            <a:ext cx="3174276" cy="2951479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60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姓名：承翰</a:t>
            </a:r>
            <a:endParaRPr lang="en-US" altLang="zh-TW" sz="16000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r>
              <a:rPr lang="zh-TW" altLang="en-US" sz="16000" dirty="0" smtClean="0">
                <a:solidFill>
                  <a:schemeClr val="accent4">
                    <a:lumMod val="75000"/>
                  </a:schemeClr>
                </a:solidFill>
              </a:rPr>
              <a:t>愛吃：</a:t>
            </a:r>
            <a:r>
              <a:rPr lang="zh-TW" altLang="en-US" sz="16000" dirty="0" smtClean="0">
                <a:solidFill>
                  <a:schemeClr val="accent4">
                    <a:lumMod val="75000"/>
                  </a:schemeClr>
                </a:solidFill>
              </a:rPr>
              <a:t>雞排</a:t>
            </a:r>
            <a:endParaRPr lang="en-US" altLang="zh-TW" sz="160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zh-TW" altLang="en-US" sz="16000" dirty="0" smtClean="0"/>
              <a:t>星座：天秤</a:t>
            </a:r>
            <a:endParaRPr lang="en-US" altLang="zh-TW" sz="16000" dirty="0" smtClean="0"/>
          </a:p>
          <a:p>
            <a:r>
              <a:rPr lang="zh-TW" altLang="en-US" sz="16000" dirty="0" smtClean="0">
                <a:latin typeface="Bahnschrift SemiBold" panose="020B0502040204020203" pitchFamily="34" charset="0"/>
              </a:rPr>
              <a:t>興趣：跑步</a:t>
            </a:r>
            <a:endParaRPr lang="en-US" altLang="zh-TW" sz="16000" dirty="0" smtClean="0">
              <a:latin typeface="Bahnschrift SemiBold" panose="020B0502040204020203" pitchFamily="34" charset="0"/>
            </a:endParaRPr>
          </a:p>
          <a:p>
            <a:endParaRPr lang="zh-TW" altLang="en-US" sz="160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589" y="457564"/>
            <a:ext cx="3409405" cy="394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1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25</TotalTime>
  <Words>16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Bahnschrift SemiBold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4</cp:revision>
  <dcterms:created xsi:type="dcterms:W3CDTF">2019-09-11T01:55:04Z</dcterms:created>
  <dcterms:modified xsi:type="dcterms:W3CDTF">2019-09-18T01:54:19Z</dcterms:modified>
</cp:coreProperties>
</file>