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9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15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243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042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445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977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1015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5954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622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586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919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49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28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304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4560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906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2910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50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CBE7C-0EA6-459B-BA21-F5EB7F501E0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A31AF-D35D-4416-8960-A68065246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305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自我介紹</a:t>
            </a:r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06349" y="3628501"/>
            <a:ext cx="7014754" cy="1648893"/>
          </a:xfrm>
        </p:spPr>
        <p:txBody>
          <a:bodyPr>
            <a:noAutofit/>
          </a:bodyPr>
          <a:lstStyle/>
          <a:p>
            <a:r>
              <a:rPr lang="zh-TW" altLang="en-US" sz="2800" dirty="0" smtClean="0"/>
              <a:t>姓名：峻逸</a:t>
            </a:r>
            <a:endParaRPr lang="en-US" altLang="zh-TW" sz="2800" dirty="0" smtClean="0"/>
          </a:p>
          <a:p>
            <a:r>
              <a:rPr lang="zh-TW" altLang="en-US" sz="2800" dirty="0" smtClean="0">
                <a:solidFill>
                  <a:schemeClr val="bg2">
                    <a:lumMod val="25000"/>
                  </a:schemeClr>
                </a:solidFill>
              </a:rPr>
              <a:t>愛喝</a:t>
            </a:r>
            <a:r>
              <a:rPr lang="en-US" altLang="zh-TW" sz="2800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  <a:r>
              <a:rPr lang="zh-TW" altLang="en-US" sz="2800" dirty="0" smtClean="0">
                <a:solidFill>
                  <a:schemeClr val="bg2">
                    <a:lumMod val="25000"/>
                  </a:schemeClr>
                </a:solidFill>
              </a:rPr>
              <a:t>蜂蜜</a:t>
            </a:r>
            <a:r>
              <a:rPr lang="zh-TW" altLang="en-US" sz="2800" dirty="0">
                <a:solidFill>
                  <a:schemeClr val="bg2">
                    <a:lumMod val="25000"/>
                  </a:schemeClr>
                </a:solidFill>
              </a:rPr>
              <a:t>水</a:t>
            </a:r>
            <a:endParaRPr lang="en-US" altLang="zh-TW" sz="2800" dirty="0" smtClean="0"/>
          </a:p>
          <a:p>
            <a:r>
              <a:rPr lang="zh-TW" altLang="en-US" sz="2800" dirty="0" smtClean="0"/>
              <a:t>興趣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踢足球</a:t>
            </a:r>
            <a:endParaRPr lang="en-US" altLang="zh-TW" sz="2800" dirty="0"/>
          </a:p>
          <a:p>
            <a:r>
              <a:rPr lang="zh-TW" altLang="en-US" sz="2800" dirty="0" smtClean="0"/>
              <a:t>星座：處女</a:t>
            </a:r>
            <a:endParaRPr lang="en-US" altLang="zh-TW" sz="2800" dirty="0" smtClean="0"/>
          </a:p>
          <a:p>
            <a:endParaRPr lang="en-US" altLang="zh-TW" sz="2800" dirty="0"/>
          </a:p>
          <a:p>
            <a:endParaRPr lang="en-US" altLang="zh-TW" sz="2800" dirty="0" smtClean="0"/>
          </a:p>
          <a:p>
            <a:endParaRPr lang="en-US" altLang="zh-TW" sz="2800" dirty="0"/>
          </a:p>
          <a:p>
            <a:endParaRPr lang="en-US" altLang="zh-TW" sz="2800" dirty="0" smtClean="0"/>
          </a:p>
          <a:p>
            <a:endParaRPr lang="en-US" altLang="zh-TW" sz="2800" dirty="0"/>
          </a:p>
          <a:p>
            <a:endParaRPr lang="en-US" altLang="zh-TW" sz="2800" dirty="0" smtClean="0"/>
          </a:p>
          <a:p>
            <a:endParaRPr lang="en-US" altLang="zh-TW" sz="2800" dirty="0" smtClean="0"/>
          </a:p>
          <a:p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17763" y="2223910"/>
            <a:ext cx="2621614" cy="337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167922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41</TotalTime>
  <Words>17</Words>
  <Application>Microsoft Office PowerPoint</Application>
  <PresentationFormat>如螢幕大小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2019-09-11T01:43:04Z</dcterms:created>
  <dcterms:modified xsi:type="dcterms:W3CDTF">2019-09-18T01:58:02Z</dcterms:modified>
</cp:coreProperties>
</file>