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3507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96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6965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2455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3545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532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876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797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68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078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874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35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73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60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87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26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793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46DED-9511-4A98-95F6-DB79D0B4BAA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CB28B-A96F-4063-93CF-D8AE2804D8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67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56" r:id="rId2"/>
    <p:sldLayoutId id="2147484057" r:id="rId3"/>
    <p:sldLayoutId id="2147484058" r:id="rId4"/>
    <p:sldLayoutId id="2147484059" r:id="rId5"/>
    <p:sldLayoutId id="2147484060" r:id="rId6"/>
    <p:sldLayoutId id="2147484061" r:id="rId7"/>
    <p:sldLayoutId id="2147484062" r:id="rId8"/>
    <p:sldLayoutId id="2147484063" r:id="rId9"/>
    <p:sldLayoutId id="2147484064" r:id="rId10"/>
    <p:sldLayoutId id="2147484065" r:id="rId11"/>
    <p:sldLayoutId id="2147484066" r:id="rId12"/>
    <p:sldLayoutId id="2147484067" r:id="rId13"/>
    <p:sldLayoutId id="2147484068" r:id="rId14"/>
    <p:sldLayoutId id="2147484069" r:id="rId15"/>
    <p:sldLayoutId id="2147484070" r:id="rId16"/>
    <p:sldLayoutId id="214748407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803405"/>
            <a:ext cx="7315200" cy="1825096"/>
          </a:xfrm>
        </p:spPr>
        <p:txBody>
          <a:bodyPr/>
          <a:lstStyle/>
          <a:p>
            <a:r>
              <a:rPr lang="zh-TW" altLang="en-U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自我介紹</a:t>
            </a:r>
            <a:endParaRPr lang="zh-TW" altLang="en-US" b="1" u="sng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28501"/>
            <a:ext cx="6858000" cy="1655762"/>
          </a:xfrm>
        </p:spPr>
        <p:txBody>
          <a:bodyPr/>
          <a:lstStyle/>
          <a:p>
            <a:r>
              <a:rPr lang="zh-TW" altLang="en-US" dirty="0" smtClean="0"/>
              <a:t>姓名</a:t>
            </a:r>
            <a:r>
              <a:rPr lang="en-US" altLang="zh-TW" dirty="0" smtClean="0"/>
              <a:t>:</a:t>
            </a:r>
            <a:r>
              <a:rPr lang="zh-TW" altLang="en-US" dirty="0" smtClean="0">
                <a:solidFill>
                  <a:srgbClr val="00B0F0"/>
                </a:solidFill>
              </a:rPr>
              <a:t>哲緯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zh-TW" altLang="en-US" dirty="0" smtClean="0"/>
              <a:t>愛喝</a:t>
            </a:r>
            <a:r>
              <a:rPr lang="en-US" altLang="zh-TW" dirty="0" smtClean="0"/>
              <a:t>:</a:t>
            </a:r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珍珠奶茶</a:t>
            </a:r>
            <a:endParaRPr lang="en-US" altLang="zh-TW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</a:rPr>
              <a:t>星座</a:t>
            </a:r>
            <a:r>
              <a:rPr lang="en-US" altLang="zh-TW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rgbClr val="92D050"/>
                </a:solidFill>
              </a:rPr>
              <a:t>處女</a:t>
            </a:r>
            <a:endParaRPr lang="en-US" altLang="zh-TW" dirty="0" smtClean="0">
              <a:solidFill>
                <a:srgbClr val="92D050"/>
              </a:solidFill>
            </a:endParaRPr>
          </a:p>
          <a:p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</a:rPr>
              <a:t>興趣</a:t>
            </a:r>
            <a:r>
              <a:rPr lang="en-US" altLang="zh-TW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rgbClr val="FF0000"/>
                </a:solidFill>
              </a:rPr>
              <a:t>跑步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301" y="3271050"/>
            <a:ext cx="2023533" cy="270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86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43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2019-09-11T01:43:38Z</dcterms:created>
  <dcterms:modified xsi:type="dcterms:W3CDTF">2019-09-18T01:58:09Z</dcterms:modified>
</cp:coreProperties>
</file>