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D-4B1C-9AC8-D6D8D102B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772437"/>
              </p:ext>
            </p:extLst>
          </p:nvPr>
        </p:nvGraphicFramePr>
        <p:xfrm>
          <a:off x="980208" y="1676401"/>
          <a:ext cx="6972300" cy="400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42944"/>
              </p:ext>
            </p:extLst>
          </p:nvPr>
        </p:nvGraphicFramePr>
        <p:xfrm>
          <a:off x="1520515" y="1687946"/>
          <a:ext cx="6096000" cy="4079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152462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9339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5489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5462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2550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69468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58124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43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6320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6851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9324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39581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404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2019-12-16T04:00:08Z</dcterms:modified>
</cp:coreProperties>
</file>