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6CE"/>
    <a:srgbClr val="000000"/>
    <a:srgbClr val="B6C3EC"/>
    <a:srgbClr val="E7F9DD"/>
    <a:srgbClr val="E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533506825919621E-2"/>
          <c:y val="0.24861418270012894"/>
          <c:w val="0.87457065068358997"/>
          <c:h val="0.65166378418250248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23000">
                  <a:srgbClr val="E7F9DD"/>
                </a:gs>
                <a:gs pos="56000">
                  <a:srgbClr val="22C6CE"/>
                </a:gs>
                <a:gs pos="83000">
                  <a:srgbClr val="B6C3EC"/>
                </a:gs>
              </a:gsLst>
              <a:lin ang="540000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23000">
                    <a:srgbClr val="E7F9DD"/>
                  </a:gs>
                  <a:gs pos="56000">
                    <a:srgbClr val="22C6CE"/>
                  </a:gs>
                  <a:gs pos="83000">
                    <a:srgbClr val="B6C3EC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23000">
                    <a:srgbClr val="E7F9DD"/>
                  </a:gs>
                  <a:gs pos="56000">
                    <a:srgbClr val="22C6CE"/>
                  </a:gs>
                  <a:gs pos="83000">
                    <a:srgbClr val="B6C3EC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23000">
                    <a:srgbClr val="E7F9DD"/>
                  </a:gs>
                  <a:gs pos="56000">
                    <a:srgbClr val="22C6CE"/>
                  </a:gs>
                  <a:gs pos="83000">
                    <a:srgbClr val="B6C3EC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23000">
                    <a:srgbClr val="E7F9DD"/>
                  </a:gs>
                  <a:gs pos="56000">
                    <a:srgbClr val="22C6CE"/>
                  </a:gs>
                  <a:gs pos="83000">
                    <a:srgbClr val="B6C3EC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23000">
                    <a:srgbClr val="E7F9DD"/>
                  </a:gs>
                  <a:gs pos="56000">
                    <a:srgbClr val="22C6CE"/>
                  </a:gs>
                  <a:gs pos="83000">
                    <a:srgbClr val="B6C3EC"/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A-4536-8EFC-1ABFD780D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761593" y="3423318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04196"/>
              </p:ext>
            </p:extLst>
          </p:nvPr>
        </p:nvGraphicFramePr>
        <p:xfrm>
          <a:off x="988631" y="1902558"/>
          <a:ext cx="7166737" cy="370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16497"/>
              </p:ext>
            </p:extLst>
          </p:nvPr>
        </p:nvGraphicFramePr>
        <p:xfrm>
          <a:off x="2022763" y="1743363"/>
          <a:ext cx="6010414" cy="41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414">
                  <a:extLst>
                    <a:ext uri="{9D8B030D-6E8A-4147-A177-3AD203B41FA5}">
                      <a16:colId xmlns:a16="http://schemas.microsoft.com/office/drawing/2014/main" val="5478043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0508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236327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0204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429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25565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9454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77896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0826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82004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560343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83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49505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56000">
                          <a:srgbClr val="22C6CE"/>
                        </a:gs>
                        <a:gs pos="100000">
                          <a:srgbClr val="B6C3E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579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清松手寫體1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2019-12-16T04:00:51Z</dcterms:modified>
</cp:coreProperties>
</file>