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CEE"/>
    <a:srgbClr val="BCCCEA"/>
    <a:srgbClr val="21B9DD"/>
    <a:srgbClr val="70C3D6"/>
    <a:srgbClr val="C4DEC5"/>
    <a:srgbClr val="FF3F9F"/>
    <a:srgbClr val="FF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400" dirty="0">
                <a:solidFill>
                  <a:srgbClr val="70C3D6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0550163842388255E-2"/>
          <c:y val="0.17010274571760303"/>
          <c:w val="0.89957477038934031"/>
          <c:h val="0.74212600929907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70C3D6"/>
                </a:gs>
                <a:gs pos="45000">
                  <a:srgbClr val="C4DEC5"/>
                </a:gs>
                <a:gs pos="88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B-47B4-94B4-59D578AE7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21B9DD"/>
          </a:solidFill>
          <a:effectLst>
            <a:reflection blurRad="6350" stA="60000" endA="900" endPos="60000" dist="60007" dir="5400000" sy="-100000" algn="bl" rotWithShape="0"/>
          </a:effectLst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ln w="28575">
            <a:solidFill>
              <a:srgbClr val="FF3F9F"/>
            </a:solidFill>
          </a:ln>
          <a:solidFill>
            <a:srgbClr val="FF3F9F"/>
          </a:solidFill>
          <a:effectLst>
            <a:reflection blurRad="6350" stA="60000" endA="900" endPos="58000" dir="5400000" sy="-100000" algn="bl" rotWithShape="0"/>
          </a:effectLst>
          <a:latin typeface="文鼎空疊圓" panose="020B0609010101010101" pitchFamily="49" charset="-120"/>
          <a:ea typeface="文鼎空疊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FF3F9F"/>
                </a:solidFill>
                <a:uFill>
                  <a:solidFill>
                    <a:srgbClr val="FFFFFF"/>
                  </a:solidFill>
                </a:uFill>
                <a:latin typeface="文鼎空疊圓" panose="020B0609010101010101" pitchFamily="49" charset="-120"/>
                <a:ea typeface="文鼎空疊圓" panose="020B0609010101010101" pitchFamily="49" charset="-120"/>
              </a:rPr>
              <a:t>救救北極熊</a:t>
            </a:r>
            <a:endParaRPr lang="en-US" sz="4000" b="0" strike="noStrike" spc="-1" dirty="0">
              <a:solidFill>
                <a:srgbClr val="FF3F9F"/>
              </a:solidFill>
              <a:uFill>
                <a:solidFill>
                  <a:srgbClr val="FFFFFF"/>
                </a:solidFill>
              </a:u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21B9D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21B9D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201420"/>
              </p:ext>
            </p:extLst>
          </p:nvPr>
        </p:nvGraphicFramePr>
        <p:xfrm>
          <a:off x="1239960" y="1902558"/>
          <a:ext cx="6522328" cy="387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049" y="388909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51382"/>
              </p:ext>
            </p:extLst>
          </p:nvPr>
        </p:nvGraphicFramePr>
        <p:xfrm>
          <a:off x="1118861" y="1686763"/>
          <a:ext cx="6178999" cy="445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1458713375"/>
                    </a:ext>
                  </a:extLst>
                </a:gridCol>
                <a:gridCol w="3130998">
                  <a:extLst>
                    <a:ext uri="{9D8B030D-6E8A-4147-A177-3AD203B41FA5}">
                      <a16:colId xmlns:a16="http://schemas.microsoft.com/office/drawing/2014/main" val="3127111828"/>
                    </a:ext>
                  </a:extLst>
                </a:gridCol>
              </a:tblGrid>
              <a:tr h="33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4417311"/>
                  </a:ext>
                </a:extLst>
              </a:tr>
              <a:tr h="407765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7440584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94368757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5635714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5667482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05174918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6385878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549760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687324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17950"/>
                  </a:ext>
                </a:extLst>
              </a:tr>
              <a:tr h="407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13000">
                          <a:srgbClr val="BCCCEA"/>
                        </a:gs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rgbClr val="8EDCEE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191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文鼎空疊圓</vt:lpstr>
      <vt:lpstr>書法家中楷體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2019-12-16T04:01:19Z</dcterms:modified>
</cp:coreProperties>
</file>