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20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</a:t>
            </a:r>
            <a:endParaRPr lang="zh-TW" altLang="en-US" sz="2800" dirty="0">
              <a:solidFill>
                <a:schemeClr val="accent1">
                  <a:lumMod val="7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12-4F29-B2F8-8CB5FB2D7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1">
              <a:lumMod val="60000"/>
              <a:lumOff val="40000"/>
            </a:schemeClr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60000"/>
              <a:lumOff val="40000"/>
            </a:schemeClr>
          </a:solidFill>
          <a:latin typeface="清松手寫體1" panose="00000500000000000000" pitchFamily="2" charset="-120"/>
          <a:ea typeface="清松手寫體1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918337"/>
              </p:ext>
            </p:extLst>
          </p:nvPr>
        </p:nvGraphicFramePr>
        <p:xfrm>
          <a:off x="1025236" y="1648691"/>
          <a:ext cx="6442364" cy="385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176012"/>
              </p:ext>
            </p:extLst>
          </p:nvPr>
        </p:nvGraphicFramePr>
        <p:xfrm>
          <a:off x="1094508" y="1745669"/>
          <a:ext cx="6525492" cy="4328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746">
                  <a:extLst>
                    <a:ext uri="{9D8B030D-6E8A-4147-A177-3AD203B41FA5}">
                      <a16:colId xmlns:a16="http://schemas.microsoft.com/office/drawing/2014/main" val="1322110411"/>
                    </a:ext>
                  </a:extLst>
                </a:gridCol>
                <a:gridCol w="3262746">
                  <a:extLst>
                    <a:ext uri="{9D8B030D-6E8A-4147-A177-3AD203B41FA5}">
                      <a16:colId xmlns:a16="http://schemas.microsoft.com/office/drawing/2014/main" val="1554972360"/>
                    </a:ext>
                  </a:extLst>
                </a:gridCol>
              </a:tblGrid>
              <a:tr h="389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方法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u="none" strike="noStrike" dirty="0"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口訣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1995903"/>
                  </a:ext>
                </a:extLst>
              </a:tr>
              <a:tr h="389187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600" u="none" strike="noStrike" dirty="0">
                          <a:solidFill>
                            <a:srgbClr val="003399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節能減碳救地球</a:t>
                      </a:r>
                      <a:endParaRPr lang="zh-TW" altLang="en-US" sz="3600" b="0" i="0" u="none" strike="noStrike" dirty="0">
                        <a:solidFill>
                          <a:srgbClr val="003399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3399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冷氣控溫不外洩</a:t>
                      </a:r>
                      <a:endParaRPr lang="zh-TW" alt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1963449"/>
                  </a:ext>
                </a:extLst>
              </a:tr>
              <a:tr h="3891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3399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隨手關燈拔插頭</a:t>
                      </a:r>
                      <a:endParaRPr lang="zh-TW" alt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4703448"/>
                  </a:ext>
                </a:extLst>
              </a:tr>
              <a:tr h="3891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3399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省電燈具更省錢</a:t>
                      </a:r>
                      <a:endParaRPr lang="zh-TW" alt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6509317"/>
                  </a:ext>
                </a:extLst>
              </a:tr>
              <a:tr h="3891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3399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  <a:endParaRPr lang="zh-TW" alt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8702196"/>
                  </a:ext>
                </a:extLst>
              </a:tr>
              <a:tr h="3891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3399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鐵馬步行兼保健</a:t>
                      </a:r>
                      <a:endParaRPr lang="zh-TW" alt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7156286"/>
                  </a:ext>
                </a:extLst>
              </a:tr>
              <a:tr h="3891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3399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  <a:endParaRPr lang="zh-TW" alt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0920417"/>
                  </a:ext>
                </a:extLst>
              </a:tr>
              <a:tr h="3891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3399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選車用車助減碳</a:t>
                      </a:r>
                      <a:endParaRPr lang="zh-TW" alt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440063"/>
                  </a:ext>
                </a:extLst>
              </a:tr>
              <a:tr h="3891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3399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多吃蔬食少吃肉</a:t>
                      </a:r>
                      <a:endParaRPr lang="zh-TW" alt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860865"/>
                  </a:ext>
                </a:extLst>
              </a:tr>
              <a:tr h="3891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3399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  <a:endParaRPr lang="zh-TW" alt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9552128"/>
                  </a:ext>
                </a:extLst>
              </a:tr>
              <a:tr h="3891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rgbClr val="003399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  <a:endParaRPr lang="zh-TW" alt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0655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225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清松手寫體1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2019-12-16T04:01:36Z</dcterms:modified>
</cp:coreProperties>
</file>