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0070C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3791944370133429"/>
          <c:y val="1.9622708366381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99CC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1-4CF1-9EF0-F34D27C52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0255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60000"/>
              <a:lumOff val="40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...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636046"/>
              </p:ext>
            </p:extLst>
          </p:nvPr>
        </p:nvGraphicFramePr>
        <p:xfrm>
          <a:off x="1011382" y="2032635"/>
          <a:ext cx="6750906" cy="388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76347"/>
              </p:ext>
            </p:extLst>
          </p:nvPr>
        </p:nvGraphicFramePr>
        <p:xfrm>
          <a:off x="1302326" y="1607122"/>
          <a:ext cx="6459961" cy="425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415">
                  <a:extLst>
                    <a:ext uri="{9D8B030D-6E8A-4147-A177-3AD203B41FA5}">
                      <a16:colId xmlns:a16="http://schemas.microsoft.com/office/drawing/2014/main" val="1777536602"/>
                    </a:ext>
                  </a:extLst>
                </a:gridCol>
                <a:gridCol w="3256546">
                  <a:extLst>
                    <a:ext uri="{9D8B030D-6E8A-4147-A177-3AD203B41FA5}">
                      <a16:colId xmlns:a16="http://schemas.microsoft.com/office/drawing/2014/main" val="690905150"/>
                    </a:ext>
                  </a:extLst>
                </a:gridCol>
              </a:tblGrid>
              <a:tr h="386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8563207"/>
                  </a:ext>
                </a:extLst>
              </a:tr>
              <a:tr h="37148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6170094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3080930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0742140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5922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011158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7938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3638309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6831034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735179"/>
                  </a:ext>
                </a:extLst>
              </a:tr>
              <a:tr h="37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11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2019-12-16T04:00:59Z</dcterms:modified>
</cp:coreProperties>
</file>