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 altLang="en-US" sz="2400" dirty="0"/>
          </a:p>
        </c:rich>
      </c:tx>
      <c:layout>
        <c:manualLayout>
          <c:xMode val="edge"/>
          <c:yMode val="edge"/>
          <c:x val="0.453746178762245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9687715521451411E-2"/>
          <c:y val="0.11078072800986059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B-42D0-9A7C-5A6A5373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7927" y="1401648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全球溫度上升</a:t>
            </a:r>
            <a:r>
              <a:rPr lang="zh-TW" altLang="en-US" dirty="0" smtClean="0"/>
              <a:t>統計表</a:t>
            </a:r>
            <a:endParaRPr lang="zh-TW" altLang="en-US" dirty="0" smtClean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34273"/>
              </p:ext>
            </p:extLst>
          </p:nvPr>
        </p:nvGraphicFramePr>
        <p:xfrm>
          <a:off x="1343891" y="2114593"/>
          <a:ext cx="6040582" cy="426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3073036" y="1685167"/>
            <a:ext cx="3754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年平均溫度</a:t>
            </a:r>
            <a:br>
              <a:rPr lang="zh-TW" altLang="en-US" sz="4000" dirty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30626"/>
              </p:ext>
            </p:extLst>
          </p:nvPr>
        </p:nvGraphicFramePr>
        <p:xfrm>
          <a:off x="2466109" y="1551711"/>
          <a:ext cx="5818908" cy="46725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6256">
                  <a:extLst>
                    <a:ext uri="{9D8B030D-6E8A-4147-A177-3AD203B41FA5}">
                      <a16:colId xmlns:a16="http://schemas.microsoft.com/office/drawing/2014/main" val="2712595129"/>
                    </a:ext>
                  </a:extLst>
                </a:gridCol>
                <a:gridCol w="2852652">
                  <a:extLst>
                    <a:ext uri="{9D8B030D-6E8A-4147-A177-3AD203B41FA5}">
                      <a16:colId xmlns:a16="http://schemas.microsoft.com/office/drawing/2014/main" val="2742513510"/>
                    </a:ext>
                  </a:extLst>
                </a:gridCol>
              </a:tblGrid>
              <a:tr h="523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 smtClean="0">
                          <a:effectLst/>
                        </a:rPr>
                        <a:t>方法</a:t>
                      </a:r>
                      <a:endParaRPr lang="zh-TW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  <a:p>
                      <a:pPr algn="ctr" rtl="0" fontAlgn="ctr"/>
                      <a:endParaRPr lang="en-US" altLang="zh-TW" sz="18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3099550"/>
                  </a:ext>
                </a:extLst>
              </a:tr>
              <a:tr h="739924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552180"/>
                  </a:ext>
                </a:extLst>
              </a:tr>
              <a:tr h="2661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0002594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20770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903861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24464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3804118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463615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691060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084419"/>
                  </a:ext>
                </a:extLst>
              </a:tr>
              <a:tr h="386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095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2019-12-16T04:01:09Z</dcterms:modified>
</cp:coreProperties>
</file>