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006" autoAdjust="0"/>
  </p:normalViewPr>
  <p:slideViewPr>
    <p:cSldViewPr snapToGrid="0">
      <p:cViewPr varScale="1">
        <p:scale>
          <a:sx n="69" d="100"/>
          <a:sy n="69" d="100"/>
        </p:scale>
        <p:origin x="61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/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1436652194591619E-2"/>
          <c:y val="0.16358373401809848"/>
          <c:w val="0.89584025978166315"/>
          <c:h val="0.736227725371533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2000">
                    <a:srgbClr val="FF0000"/>
                  </a:gs>
                  <a:gs pos="49000">
                    <a:srgbClr val="FFC000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17-4BFA-A7CD-308ACE5AA1F6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2000">
                    <a:srgbClr val="FF0000"/>
                  </a:gs>
                  <a:gs pos="49000">
                    <a:srgbClr val="FFC000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D17-4BFA-A7CD-308ACE5AA1F6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2000">
                    <a:srgbClr val="FF0000"/>
                  </a:gs>
                  <a:gs pos="49000">
                    <a:srgbClr val="FFC000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17-4BFA-A7CD-308ACE5AA1F6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2000">
                    <a:srgbClr val="FF0000"/>
                  </a:gs>
                  <a:gs pos="49000">
                    <a:srgbClr val="FFC000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D17-4BFA-A7CD-308ACE5AA1F6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2000">
                    <a:srgbClr val="FF0000"/>
                  </a:gs>
                  <a:gs pos="49000">
                    <a:srgbClr val="FFC000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17-4BFA-A7CD-308ACE5AA1F6}"/>
              </c:ext>
            </c:extLst>
          </c:dPt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17-4BFA-A7CD-308ACE5AA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194890"/>
              </p:ext>
            </p:extLst>
          </p:nvPr>
        </p:nvGraphicFramePr>
        <p:xfrm>
          <a:off x="1468583" y="2032635"/>
          <a:ext cx="6147932" cy="393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053152"/>
              </p:ext>
            </p:extLst>
          </p:nvPr>
        </p:nvGraphicFramePr>
        <p:xfrm>
          <a:off x="1524000" y="1902558"/>
          <a:ext cx="6096000" cy="407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8504864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59893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3621343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95542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15670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20429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60397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522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32436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7802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19337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95287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5210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1903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華康海報體 Std W12</vt:lpstr>
      <vt:lpstr>微軟正黑體</vt:lpstr>
      <vt:lpstr>新細明體</vt:lpstr>
      <vt:lpstr>標楷體</vt:lpstr>
      <vt:lpstr>Arial</vt:lpstr>
      <vt:lpstr>Constantia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2019-12-16T04:05:24Z</dcterms:modified>
</cp:coreProperties>
</file>