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BBD"/>
    <a:srgbClr val="E31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29ABBD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521246236495469"/>
          <c:y val="2.0326880939582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1510593756123925E-2"/>
          <c:y val="0.14381988508567128"/>
          <c:w val="0.9284894062438761"/>
          <c:h val="0.77756836085541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A-4D8B-B49B-C58BD6F35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1DE3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E31DE3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...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047607"/>
              </p:ext>
            </p:extLst>
          </p:nvPr>
        </p:nvGraphicFramePr>
        <p:xfrm>
          <a:off x="1503197" y="1456307"/>
          <a:ext cx="6113318" cy="437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……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1058" y="563141"/>
            <a:ext cx="7886700" cy="1325563"/>
          </a:xfrm>
        </p:spPr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47119"/>
              </p:ext>
            </p:extLst>
          </p:nvPr>
        </p:nvGraphicFramePr>
        <p:xfrm>
          <a:off x="1752301" y="1754770"/>
          <a:ext cx="5864214" cy="4392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6214">
                  <a:extLst>
                    <a:ext uri="{9D8B030D-6E8A-4147-A177-3AD203B41FA5}">
                      <a16:colId xmlns:a16="http://schemas.microsoft.com/office/drawing/2014/main" val="37981882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42872000"/>
                    </a:ext>
                  </a:extLst>
                </a:gridCol>
              </a:tblGrid>
              <a:tr h="68363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sz="20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E31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u="none" strike="noStrike" dirty="0">
                          <a:effectLst/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401049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u="none" strike="noStrike" dirty="0">
                          <a:solidFill>
                            <a:srgbClr val="29ABBD"/>
                          </a:solidFill>
                          <a:effectLst/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  <a:endParaRPr lang="zh-TW" altLang="en-US" sz="2800" b="0" i="0" u="none" strike="noStrike" dirty="0">
                        <a:solidFill>
                          <a:srgbClr val="29ABBD"/>
                        </a:solidFill>
                        <a:effectLst/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1427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2871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2360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89750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19392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6545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9517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15636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1178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704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474482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9" baseType="lpstr">
      <vt:lpstr>Lucida Sans</vt:lpstr>
      <vt:lpstr>文鼎中特圓</vt:lpstr>
      <vt:lpstr>文鼎甜妞體P</vt:lpstr>
      <vt:lpstr>文鼎粗圓</vt:lpstr>
      <vt:lpstr>文鼎超明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2019-12-16T04:02:07Z</dcterms:modified>
</cp:coreProperties>
</file>