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6699"/>
    <a:srgbClr val="00FFFF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5628354291534453E-2"/>
          <c:y val="0.1888471137560738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74000">
                  <a:srgbClr val="FF0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D-43C4-95AA-FC45A2D38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99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33CC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FF33CC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FF33CC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66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999515"/>
              </p:ext>
            </p:extLst>
          </p:nvPr>
        </p:nvGraphicFramePr>
        <p:xfrm>
          <a:off x="637814" y="1801091"/>
          <a:ext cx="8312221" cy="417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92966"/>
              </p:ext>
            </p:extLst>
          </p:nvPr>
        </p:nvGraphicFramePr>
        <p:xfrm>
          <a:off x="1520515" y="1902558"/>
          <a:ext cx="6096000" cy="409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369427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0948622"/>
                    </a:ext>
                  </a:extLst>
                </a:gridCol>
              </a:tblGrid>
              <a:tr h="383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037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796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001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66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54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632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32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212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521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61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945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文鼎甜妞體P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2019-12-16T04:01:07Z</dcterms:modified>
</cp:coreProperties>
</file>