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00B0F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年平均溫度</a:t>
            </a:r>
          </a:p>
        </c:rich>
      </c:tx>
      <c:layout>
        <c:manualLayout>
          <c:xMode val="edge"/>
          <c:yMode val="edge"/>
          <c:x val="0.40570781572188869"/>
          <c:y val="1.7857142857142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3767772591820144E-2"/>
          <c:y val="0.18665916760404949"/>
          <c:w val="0.89194416039795754"/>
          <c:h val="0.735746625421822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4-4A58-B933-5C5094433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604377"/>
              </p:ext>
            </p:extLst>
          </p:nvPr>
        </p:nvGraphicFramePr>
        <p:xfrm>
          <a:off x="1482437" y="1593272"/>
          <a:ext cx="592626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90554"/>
              </p:ext>
            </p:extLst>
          </p:nvPr>
        </p:nvGraphicFramePr>
        <p:xfrm>
          <a:off x="1537854" y="1902558"/>
          <a:ext cx="6078660" cy="40709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30660">
                  <a:extLst>
                    <a:ext uri="{9D8B030D-6E8A-4147-A177-3AD203B41FA5}">
                      <a16:colId xmlns:a16="http://schemas.microsoft.com/office/drawing/2014/main" val="35237971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21064718"/>
                    </a:ext>
                  </a:extLst>
                </a:gridCol>
              </a:tblGrid>
              <a:tr h="3625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6515407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solidFill>
                            <a:srgbClr val="00B0F0"/>
                          </a:solidFill>
                          <a:effectLst/>
                        </a:rPr>
                        <a:t>冷氣控溫不外洩</a:t>
                      </a:r>
                      <a:endParaRPr lang="zh-TW" altLang="en-US" sz="18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18640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>
                          <a:solidFill>
                            <a:srgbClr val="00B0F0"/>
                          </a:solidFill>
                          <a:effectLst/>
                        </a:rPr>
                        <a:t>隨手關燈拔插頭</a:t>
                      </a:r>
                      <a:endParaRPr lang="zh-TW" altLang="en-US" sz="1800" b="0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10205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85973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78419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51224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61188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0622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46326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17374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6476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文鼎中特圓</vt:lpstr>
      <vt:lpstr>文鼎超圓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2019-12-16T04:03:26Z</dcterms:modified>
</cp:coreProperties>
</file>